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0"/>
  </p:notesMasterIdLst>
  <p:sldIdLst>
    <p:sldId id="256" r:id="rId2"/>
    <p:sldId id="402" r:id="rId3"/>
    <p:sldId id="403" r:id="rId4"/>
    <p:sldId id="404" r:id="rId5"/>
    <p:sldId id="405" r:id="rId6"/>
    <p:sldId id="400" r:id="rId7"/>
    <p:sldId id="401" r:id="rId8"/>
    <p:sldId id="335" r:id="rId9"/>
    <p:sldId id="399" r:id="rId10"/>
    <p:sldId id="339" r:id="rId11"/>
    <p:sldId id="408" r:id="rId12"/>
    <p:sldId id="409" r:id="rId13"/>
    <p:sldId id="336" r:id="rId14"/>
    <p:sldId id="410" r:id="rId15"/>
    <p:sldId id="411" r:id="rId16"/>
    <p:sldId id="379" r:id="rId17"/>
    <p:sldId id="331" r:id="rId18"/>
    <p:sldId id="380" r:id="rId19"/>
    <p:sldId id="407" r:id="rId20"/>
    <p:sldId id="332" r:id="rId21"/>
    <p:sldId id="381" r:id="rId22"/>
    <p:sldId id="383" r:id="rId23"/>
    <p:sldId id="384" r:id="rId24"/>
    <p:sldId id="385" r:id="rId25"/>
    <p:sldId id="386" r:id="rId26"/>
    <p:sldId id="382" r:id="rId27"/>
    <p:sldId id="387" r:id="rId28"/>
    <p:sldId id="388" r:id="rId29"/>
    <p:sldId id="389" r:id="rId30"/>
    <p:sldId id="334" r:id="rId31"/>
    <p:sldId id="390" r:id="rId32"/>
    <p:sldId id="413" r:id="rId33"/>
    <p:sldId id="414" r:id="rId34"/>
    <p:sldId id="393" r:id="rId35"/>
    <p:sldId id="394" r:id="rId36"/>
    <p:sldId id="395" r:id="rId37"/>
    <p:sldId id="396" r:id="rId38"/>
    <p:sldId id="397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Yeseva One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418"/>
    <a:srgbClr val="008381"/>
    <a:srgbClr val="EE4A6A"/>
    <a:srgbClr val="FFF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3C1FA1-5507-40AB-9CB8-41F0043E03F6}">
  <a:tblStyle styleId="{B23C1FA1-5507-40AB-9CB8-41F0043E0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60" y="-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1b4598c328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1b4598c328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2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22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798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120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3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08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603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579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393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4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371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68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003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577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18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527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368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7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8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0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80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83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6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366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1b4598c328_0_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1b4598c328_0_2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9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20797" y="-319053"/>
            <a:ext cx="1371360" cy="13425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4572003" y="-362745"/>
            <a:ext cx="1718327" cy="1342527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7124700" y="4243725"/>
            <a:ext cx="1625374" cy="1496583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8061376" y="259475"/>
            <a:ext cx="1625364" cy="1526617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7818000" y="1129575"/>
            <a:ext cx="829900" cy="347550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348175" y="3936463"/>
            <a:ext cx="1107618" cy="1496607"/>
          </a:xfrm>
          <a:custGeom>
            <a:avLst/>
            <a:gdLst/>
            <a:ahLst/>
            <a:cxnLst/>
            <a:rect l="l" t="t" r="r" b="b"/>
            <a:pathLst>
              <a:path w="22563" h="30487" extrusionOk="0">
                <a:moveTo>
                  <a:pt x="13382" y="0"/>
                </a:moveTo>
                <a:cubicBezTo>
                  <a:pt x="11692" y="0"/>
                  <a:pt x="9712" y="1718"/>
                  <a:pt x="9144" y="3189"/>
                </a:cubicBezTo>
                <a:cubicBezTo>
                  <a:pt x="8525" y="4797"/>
                  <a:pt x="8549" y="6559"/>
                  <a:pt x="8430" y="8273"/>
                </a:cubicBezTo>
                <a:cubicBezTo>
                  <a:pt x="8299" y="9976"/>
                  <a:pt x="7977" y="11786"/>
                  <a:pt x="6834" y="13060"/>
                </a:cubicBezTo>
                <a:cubicBezTo>
                  <a:pt x="5810" y="14215"/>
                  <a:pt x="4286" y="14774"/>
                  <a:pt x="3120" y="15751"/>
                </a:cubicBezTo>
                <a:cubicBezTo>
                  <a:pt x="3024" y="15834"/>
                  <a:pt x="2929" y="15905"/>
                  <a:pt x="2846" y="15989"/>
                </a:cubicBezTo>
                <a:cubicBezTo>
                  <a:pt x="2250" y="16548"/>
                  <a:pt x="1798" y="17227"/>
                  <a:pt x="1393" y="17941"/>
                </a:cubicBezTo>
                <a:cubicBezTo>
                  <a:pt x="691" y="19191"/>
                  <a:pt x="155" y="20584"/>
                  <a:pt x="107" y="22025"/>
                </a:cubicBezTo>
                <a:cubicBezTo>
                  <a:pt x="0" y="24668"/>
                  <a:pt x="1560" y="27216"/>
                  <a:pt x="3762" y="28681"/>
                </a:cubicBezTo>
                <a:cubicBezTo>
                  <a:pt x="5689" y="29962"/>
                  <a:pt x="8034" y="30486"/>
                  <a:pt x="10360" y="30486"/>
                </a:cubicBezTo>
                <a:cubicBezTo>
                  <a:pt x="10694" y="30486"/>
                  <a:pt x="11027" y="30476"/>
                  <a:pt x="11359" y="30455"/>
                </a:cubicBezTo>
                <a:cubicBezTo>
                  <a:pt x="14216" y="30276"/>
                  <a:pt x="17121" y="29300"/>
                  <a:pt x="19133" y="27252"/>
                </a:cubicBezTo>
                <a:cubicBezTo>
                  <a:pt x="20038" y="26335"/>
                  <a:pt x="20741" y="25228"/>
                  <a:pt x="21312" y="24061"/>
                </a:cubicBezTo>
                <a:cubicBezTo>
                  <a:pt x="22027" y="22632"/>
                  <a:pt x="22562" y="21073"/>
                  <a:pt x="22562" y="19477"/>
                </a:cubicBezTo>
                <a:cubicBezTo>
                  <a:pt x="22562" y="18167"/>
                  <a:pt x="22193" y="16905"/>
                  <a:pt x="21586" y="15751"/>
                </a:cubicBezTo>
                <a:cubicBezTo>
                  <a:pt x="21074" y="14798"/>
                  <a:pt x="20396" y="13929"/>
                  <a:pt x="19610" y="13179"/>
                </a:cubicBezTo>
                <a:cubicBezTo>
                  <a:pt x="18705" y="12322"/>
                  <a:pt x="17669" y="11607"/>
                  <a:pt x="16776" y="10726"/>
                </a:cubicBezTo>
                <a:cubicBezTo>
                  <a:pt x="15883" y="9845"/>
                  <a:pt x="15121" y="8750"/>
                  <a:pt x="15002" y="7500"/>
                </a:cubicBezTo>
                <a:cubicBezTo>
                  <a:pt x="14800" y="5464"/>
                  <a:pt x="16312" y="3320"/>
                  <a:pt x="15454" y="1463"/>
                </a:cubicBezTo>
                <a:cubicBezTo>
                  <a:pt x="14966" y="411"/>
                  <a:pt x="14208" y="0"/>
                  <a:pt x="13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 rot="10800000">
            <a:off x="2176225" y="283237"/>
            <a:ext cx="1107604" cy="626863"/>
          </a:xfrm>
          <a:custGeom>
            <a:avLst/>
            <a:gdLst/>
            <a:ahLst/>
            <a:cxnLst/>
            <a:rect l="l" t="t" r="r" b="b"/>
            <a:pathLst>
              <a:path w="20337" h="11510" extrusionOk="0">
                <a:moveTo>
                  <a:pt x="8978" y="1"/>
                </a:moveTo>
                <a:cubicBezTo>
                  <a:pt x="7993" y="1"/>
                  <a:pt x="7018" y="166"/>
                  <a:pt x="6096" y="535"/>
                </a:cubicBezTo>
                <a:cubicBezTo>
                  <a:pt x="3286" y="1666"/>
                  <a:pt x="1524" y="4417"/>
                  <a:pt x="0" y="7024"/>
                </a:cubicBezTo>
                <a:cubicBezTo>
                  <a:pt x="1834" y="8310"/>
                  <a:pt x="4263" y="9596"/>
                  <a:pt x="6322" y="10465"/>
                </a:cubicBezTo>
                <a:cubicBezTo>
                  <a:pt x="7813" y="11103"/>
                  <a:pt x="9435" y="11510"/>
                  <a:pt x="11048" y="11510"/>
                </a:cubicBezTo>
                <a:cubicBezTo>
                  <a:pt x="11664" y="11510"/>
                  <a:pt x="12278" y="11450"/>
                  <a:pt x="12883" y="11322"/>
                </a:cubicBezTo>
                <a:cubicBezTo>
                  <a:pt x="14264" y="11024"/>
                  <a:pt x="15562" y="10358"/>
                  <a:pt x="16752" y="9584"/>
                </a:cubicBezTo>
                <a:cubicBezTo>
                  <a:pt x="18110" y="8703"/>
                  <a:pt x="19217" y="7488"/>
                  <a:pt x="20336" y="6310"/>
                </a:cubicBezTo>
                <a:cubicBezTo>
                  <a:pt x="18372" y="4440"/>
                  <a:pt x="16371" y="2535"/>
                  <a:pt x="13966" y="1285"/>
                </a:cubicBezTo>
                <a:cubicBezTo>
                  <a:pt x="12432" y="499"/>
                  <a:pt x="10691" y="1"/>
                  <a:pt x="89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326000" y="1477120"/>
            <a:ext cx="6492000" cy="17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326000" y="3258380"/>
            <a:ext cx="64920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7762050" y="3595014"/>
            <a:ext cx="483032" cy="466924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800825" y="662779"/>
            <a:ext cx="646406" cy="720016"/>
            <a:chOff x="6265050" y="2556100"/>
            <a:chExt cx="439075" cy="489075"/>
          </a:xfrm>
        </p:grpSpPr>
        <p:sp>
          <p:nvSpPr>
            <p:cNvPr id="66" name="Google Shape;66;p14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3871587" y="415221"/>
            <a:ext cx="1031419" cy="248549"/>
            <a:chOff x="4895550" y="1067525"/>
            <a:chExt cx="848625" cy="204500"/>
          </a:xfrm>
        </p:grpSpPr>
        <p:sp>
          <p:nvSpPr>
            <p:cNvPr id="74" name="Google Shape;74;p14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4"/>
          <p:cNvSpPr/>
          <p:nvPr/>
        </p:nvSpPr>
        <p:spPr>
          <a:xfrm>
            <a:off x="8061375" y="447670"/>
            <a:ext cx="252149" cy="2979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6726712" y="4243992"/>
            <a:ext cx="646406" cy="720016"/>
            <a:chOff x="6265050" y="2556100"/>
            <a:chExt cx="439075" cy="489075"/>
          </a:xfrm>
        </p:grpSpPr>
        <p:sp>
          <p:nvSpPr>
            <p:cNvPr id="92" name="Google Shape;92;p14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3804637" y="4713067"/>
            <a:ext cx="646406" cy="720016"/>
            <a:chOff x="6265050" y="2556100"/>
            <a:chExt cx="439075" cy="489075"/>
          </a:xfrm>
        </p:grpSpPr>
        <p:sp>
          <p:nvSpPr>
            <p:cNvPr id="100" name="Google Shape;100;p14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977287" y="4324759"/>
            <a:ext cx="1031419" cy="248549"/>
            <a:chOff x="4895550" y="1067525"/>
            <a:chExt cx="848625" cy="204500"/>
          </a:xfrm>
        </p:grpSpPr>
        <p:sp>
          <p:nvSpPr>
            <p:cNvPr id="108" name="Google Shape;108;p14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4"/>
          <p:cNvSpPr/>
          <p:nvPr/>
        </p:nvSpPr>
        <p:spPr>
          <a:xfrm>
            <a:off x="348175" y="3038351"/>
            <a:ext cx="483032" cy="466924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5682832" y="415226"/>
            <a:ext cx="1441868" cy="603833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3234713" y="979770"/>
            <a:ext cx="252149" cy="2979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0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8"/>
          <p:cNvSpPr/>
          <p:nvPr/>
        </p:nvSpPr>
        <p:spPr>
          <a:xfrm rot="10800000" flipH="1">
            <a:off x="7028713" y="-346850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28"/>
          <p:cNvGrpSpPr/>
          <p:nvPr/>
        </p:nvGrpSpPr>
        <p:grpSpPr>
          <a:xfrm>
            <a:off x="6111989" y="158725"/>
            <a:ext cx="1017417" cy="245175"/>
            <a:chOff x="4895550" y="1067525"/>
            <a:chExt cx="848625" cy="204500"/>
          </a:xfrm>
        </p:grpSpPr>
        <p:sp>
          <p:nvSpPr>
            <p:cNvPr id="884" name="Google Shape;884;p28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28"/>
          <p:cNvSpPr/>
          <p:nvPr/>
        </p:nvSpPr>
        <p:spPr>
          <a:xfrm>
            <a:off x="-125800" y="4297475"/>
            <a:ext cx="1265100" cy="529805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8"/>
          <p:cNvSpPr/>
          <p:nvPr/>
        </p:nvSpPr>
        <p:spPr>
          <a:xfrm>
            <a:off x="-604025" y="1507069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28"/>
          <p:cNvGrpSpPr/>
          <p:nvPr/>
        </p:nvGrpSpPr>
        <p:grpSpPr>
          <a:xfrm>
            <a:off x="154722" y="2327226"/>
            <a:ext cx="518460" cy="577500"/>
            <a:chOff x="6265050" y="2556100"/>
            <a:chExt cx="439075" cy="489075"/>
          </a:xfrm>
        </p:grpSpPr>
        <p:sp>
          <p:nvSpPr>
            <p:cNvPr id="903" name="Google Shape;903;p28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28"/>
          <p:cNvSpPr/>
          <p:nvPr/>
        </p:nvSpPr>
        <p:spPr>
          <a:xfrm rot="10800000" flipH="1">
            <a:off x="306700" y="4657035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28"/>
          <p:cNvGrpSpPr/>
          <p:nvPr/>
        </p:nvGrpSpPr>
        <p:grpSpPr>
          <a:xfrm>
            <a:off x="4979172" y="4695601"/>
            <a:ext cx="518460" cy="577500"/>
            <a:chOff x="6265050" y="2556100"/>
            <a:chExt cx="439075" cy="489075"/>
          </a:xfrm>
        </p:grpSpPr>
        <p:sp>
          <p:nvSpPr>
            <p:cNvPr id="912" name="Google Shape;912;p28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28"/>
          <p:cNvSpPr/>
          <p:nvPr/>
        </p:nvSpPr>
        <p:spPr>
          <a:xfrm>
            <a:off x="8349675" y="4207391"/>
            <a:ext cx="985213" cy="1331215"/>
          </a:xfrm>
          <a:custGeom>
            <a:avLst/>
            <a:gdLst/>
            <a:ahLst/>
            <a:cxnLst/>
            <a:rect l="l" t="t" r="r" b="b"/>
            <a:pathLst>
              <a:path w="22563" h="30487" extrusionOk="0">
                <a:moveTo>
                  <a:pt x="13382" y="0"/>
                </a:moveTo>
                <a:cubicBezTo>
                  <a:pt x="11692" y="0"/>
                  <a:pt x="9712" y="1718"/>
                  <a:pt x="9144" y="3189"/>
                </a:cubicBezTo>
                <a:cubicBezTo>
                  <a:pt x="8525" y="4797"/>
                  <a:pt x="8549" y="6559"/>
                  <a:pt x="8430" y="8273"/>
                </a:cubicBezTo>
                <a:cubicBezTo>
                  <a:pt x="8299" y="9976"/>
                  <a:pt x="7977" y="11786"/>
                  <a:pt x="6834" y="13060"/>
                </a:cubicBezTo>
                <a:cubicBezTo>
                  <a:pt x="5810" y="14215"/>
                  <a:pt x="4286" y="14774"/>
                  <a:pt x="3120" y="15751"/>
                </a:cubicBezTo>
                <a:cubicBezTo>
                  <a:pt x="3024" y="15834"/>
                  <a:pt x="2929" y="15905"/>
                  <a:pt x="2846" y="15989"/>
                </a:cubicBezTo>
                <a:cubicBezTo>
                  <a:pt x="2250" y="16548"/>
                  <a:pt x="1798" y="17227"/>
                  <a:pt x="1393" y="17941"/>
                </a:cubicBezTo>
                <a:cubicBezTo>
                  <a:pt x="691" y="19191"/>
                  <a:pt x="155" y="20584"/>
                  <a:pt x="107" y="22025"/>
                </a:cubicBezTo>
                <a:cubicBezTo>
                  <a:pt x="0" y="24668"/>
                  <a:pt x="1560" y="27216"/>
                  <a:pt x="3762" y="28681"/>
                </a:cubicBezTo>
                <a:cubicBezTo>
                  <a:pt x="5689" y="29962"/>
                  <a:pt x="8034" y="30486"/>
                  <a:pt x="10360" y="30486"/>
                </a:cubicBezTo>
                <a:cubicBezTo>
                  <a:pt x="10694" y="30486"/>
                  <a:pt x="11027" y="30476"/>
                  <a:pt x="11359" y="30455"/>
                </a:cubicBezTo>
                <a:cubicBezTo>
                  <a:pt x="14216" y="30276"/>
                  <a:pt x="17121" y="29300"/>
                  <a:pt x="19133" y="27252"/>
                </a:cubicBezTo>
                <a:cubicBezTo>
                  <a:pt x="20038" y="26335"/>
                  <a:pt x="20741" y="25228"/>
                  <a:pt x="21312" y="24061"/>
                </a:cubicBezTo>
                <a:cubicBezTo>
                  <a:pt x="22027" y="22632"/>
                  <a:pt x="22562" y="21073"/>
                  <a:pt x="22562" y="19477"/>
                </a:cubicBezTo>
                <a:cubicBezTo>
                  <a:pt x="22562" y="18167"/>
                  <a:pt x="22193" y="16905"/>
                  <a:pt x="21586" y="15751"/>
                </a:cubicBezTo>
                <a:cubicBezTo>
                  <a:pt x="21074" y="14798"/>
                  <a:pt x="20396" y="13929"/>
                  <a:pt x="19610" y="13179"/>
                </a:cubicBezTo>
                <a:cubicBezTo>
                  <a:pt x="18705" y="12322"/>
                  <a:pt x="17669" y="11607"/>
                  <a:pt x="16776" y="10726"/>
                </a:cubicBezTo>
                <a:cubicBezTo>
                  <a:pt x="15883" y="9845"/>
                  <a:pt x="15121" y="8750"/>
                  <a:pt x="15002" y="7500"/>
                </a:cubicBezTo>
                <a:cubicBezTo>
                  <a:pt x="14800" y="5464"/>
                  <a:pt x="16312" y="3320"/>
                  <a:pt x="15454" y="1463"/>
                </a:cubicBezTo>
                <a:cubicBezTo>
                  <a:pt x="14966" y="411"/>
                  <a:pt x="14208" y="0"/>
                  <a:pt x="133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8"/>
          <p:cNvGrpSpPr/>
          <p:nvPr/>
        </p:nvGrpSpPr>
        <p:grpSpPr>
          <a:xfrm>
            <a:off x="8284209" y="4374201"/>
            <a:ext cx="518460" cy="577500"/>
            <a:chOff x="6265050" y="2556100"/>
            <a:chExt cx="439075" cy="489075"/>
          </a:xfrm>
        </p:grpSpPr>
        <p:sp>
          <p:nvSpPr>
            <p:cNvPr id="921" name="Google Shape;921;p28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28"/>
          <p:cNvGrpSpPr/>
          <p:nvPr/>
        </p:nvGrpSpPr>
        <p:grpSpPr>
          <a:xfrm>
            <a:off x="2047459" y="-346849"/>
            <a:ext cx="518460" cy="577500"/>
            <a:chOff x="6265050" y="2556100"/>
            <a:chExt cx="439075" cy="489075"/>
          </a:xfrm>
        </p:grpSpPr>
        <p:sp>
          <p:nvSpPr>
            <p:cNvPr id="929" name="Google Shape;929;p28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6" name="Google Shape;93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28"/>
          <p:cNvSpPr txBox="1">
            <a:spLocks noGrp="1"/>
          </p:cNvSpPr>
          <p:nvPr>
            <p:ph type="title" idx="2"/>
          </p:nvPr>
        </p:nvSpPr>
        <p:spPr>
          <a:xfrm>
            <a:off x="1127175" y="3373400"/>
            <a:ext cx="20775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9" name="Google Shape;939;p28"/>
          <p:cNvSpPr txBox="1">
            <a:spLocks noGrp="1"/>
          </p:cNvSpPr>
          <p:nvPr>
            <p:ph type="subTitle" idx="1"/>
          </p:nvPr>
        </p:nvSpPr>
        <p:spPr>
          <a:xfrm>
            <a:off x="1127175" y="3903200"/>
            <a:ext cx="2077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28"/>
          <p:cNvSpPr txBox="1">
            <a:spLocks noGrp="1"/>
          </p:cNvSpPr>
          <p:nvPr>
            <p:ph type="title" idx="3"/>
          </p:nvPr>
        </p:nvSpPr>
        <p:spPr>
          <a:xfrm>
            <a:off x="3515400" y="3053250"/>
            <a:ext cx="20775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1" name="Google Shape;941;p28"/>
          <p:cNvSpPr txBox="1">
            <a:spLocks noGrp="1"/>
          </p:cNvSpPr>
          <p:nvPr>
            <p:ph type="subTitle" idx="4"/>
          </p:nvPr>
        </p:nvSpPr>
        <p:spPr>
          <a:xfrm>
            <a:off x="3515400" y="3583050"/>
            <a:ext cx="2077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28"/>
          <p:cNvSpPr txBox="1">
            <a:spLocks noGrp="1"/>
          </p:cNvSpPr>
          <p:nvPr>
            <p:ph type="title" idx="5"/>
          </p:nvPr>
        </p:nvSpPr>
        <p:spPr>
          <a:xfrm>
            <a:off x="5939325" y="3373400"/>
            <a:ext cx="20775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3" name="Google Shape;943;p28"/>
          <p:cNvSpPr txBox="1">
            <a:spLocks noGrp="1"/>
          </p:cNvSpPr>
          <p:nvPr>
            <p:ph type="subTitle" idx="6"/>
          </p:nvPr>
        </p:nvSpPr>
        <p:spPr>
          <a:xfrm>
            <a:off x="5939325" y="3903200"/>
            <a:ext cx="2077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9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9"/>
          <p:cNvSpPr/>
          <p:nvPr/>
        </p:nvSpPr>
        <p:spPr>
          <a:xfrm rot="-900049">
            <a:off x="8044305" y="4163273"/>
            <a:ext cx="1487680" cy="1397375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29"/>
          <p:cNvGrpSpPr/>
          <p:nvPr/>
        </p:nvGrpSpPr>
        <p:grpSpPr>
          <a:xfrm>
            <a:off x="2990450" y="4809325"/>
            <a:ext cx="439075" cy="489075"/>
            <a:chOff x="6265050" y="2556100"/>
            <a:chExt cx="439075" cy="489075"/>
          </a:xfrm>
        </p:grpSpPr>
        <p:sp>
          <p:nvSpPr>
            <p:cNvPr id="947" name="Google Shape;947;p2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29"/>
          <p:cNvGrpSpPr/>
          <p:nvPr/>
        </p:nvGrpSpPr>
        <p:grpSpPr>
          <a:xfrm>
            <a:off x="7152994" y="4741642"/>
            <a:ext cx="998662" cy="240656"/>
            <a:chOff x="4895550" y="1067525"/>
            <a:chExt cx="848625" cy="204500"/>
          </a:xfrm>
        </p:grpSpPr>
        <p:sp>
          <p:nvSpPr>
            <p:cNvPr id="955" name="Google Shape;955;p29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9"/>
          <p:cNvGrpSpPr/>
          <p:nvPr/>
        </p:nvGrpSpPr>
        <p:grpSpPr>
          <a:xfrm>
            <a:off x="38895" y="-5"/>
            <a:ext cx="1115263" cy="268733"/>
            <a:chOff x="4895550" y="1067525"/>
            <a:chExt cx="848625" cy="204500"/>
          </a:xfrm>
        </p:grpSpPr>
        <p:sp>
          <p:nvSpPr>
            <p:cNvPr id="972" name="Google Shape;972;p29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29"/>
          <p:cNvSpPr/>
          <p:nvPr/>
        </p:nvSpPr>
        <p:spPr>
          <a:xfrm>
            <a:off x="209788" y="539497"/>
            <a:ext cx="277992" cy="268721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9"/>
          <p:cNvSpPr/>
          <p:nvPr/>
        </p:nvSpPr>
        <p:spPr>
          <a:xfrm>
            <a:off x="7550625" y="-296025"/>
            <a:ext cx="1266688" cy="1240045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29"/>
          <p:cNvGrpSpPr/>
          <p:nvPr/>
        </p:nvGrpSpPr>
        <p:grpSpPr>
          <a:xfrm>
            <a:off x="8316694" y="758064"/>
            <a:ext cx="500633" cy="557643"/>
            <a:chOff x="6265050" y="2556100"/>
            <a:chExt cx="439075" cy="489075"/>
          </a:xfrm>
        </p:grpSpPr>
        <p:sp>
          <p:nvSpPr>
            <p:cNvPr id="991" name="Google Shape;991;p2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29"/>
          <p:cNvSpPr/>
          <p:nvPr/>
        </p:nvSpPr>
        <p:spPr>
          <a:xfrm>
            <a:off x="7069803" y="118425"/>
            <a:ext cx="291215" cy="281539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29"/>
          <p:cNvSpPr/>
          <p:nvPr/>
        </p:nvSpPr>
        <p:spPr>
          <a:xfrm rot="4454093">
            <a:off x="-412845" y="2919796"/>
            <a:ext cx="1246251" cy="521912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29"/>
          <p:cNvGrpSpPr/>
          <p:nvPr/>
        </p:nvGrpSpPr>
        <p:grpSpPr>
          <a:xfrm flipH="1">
            <a:off x="-156178" y="3661980"/>
            <a:ext cx="571237" cy="636287"/>
            <a:chOff x="6265050" y="2556100"/>
            <a:chExt cx="439075" cy="489075"/>
          </a:xfrm>
        </p:grpSpPr>
        <p:sp>
          <p:nvSpPr>
            <p:cNvPr id="1001" name="Google Shape;1001;p2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8" name="Google Shape;10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29"/>
          <p:cNvSpPr txBox="1">
            <a:spLocks noGrp="1"/>
          </p:cNvSpPr>
          <p:nvPr>
            <p:ph type="title" idx="2"/>
          </p:nvPr>
        </p:nvSpPr>
        <p:spPr>
          <a:xfrm>
            <a:off x="2635350" y="1573800"/>
            <a:ext cx="54498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1" name="Google Shape;1011;p29"/>
          <p:cNvSpPr txBox="1">
            <a:spLocks noGrp="1"/>
          </p:cNvSpPr>
          <p:nvPr>
            <p:ph type="subTitle" idx="1"/>
          </p:nvPr>
        </p:nvSpPr>
        <p:spPr>
          <a:xfrm>
            <a:off x="2635350" y="1968450"/>
            <a:ext cx="54498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29"/>
          <p:cNvSpPr txBox="1">
            <a:spLocks noGrp="1"/>
          </p:cNvSpPr>
          <p:nvPr>
            <p:ph type="title" idx="3"/>
          </p:nvPr>
        </p:nvSpPr>
        <p:spPr>
          <a:xfrm>
            <a:off x="2635350" y="2519575"/>
            <a:ext cx="54498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3" name="Google Shape;1013;p29"/>
          <p:cNvSpPr txBox="1">
            <a:spLocks noGrp="1"/>
          </p:cNvSpPr>
          <p:nvPr>
            <p:ph type="subTitle" idx="4"/>
          </p:nvPr>
        </p:nvSpPr>
        <p:spPr>
          <a:xfrm>
            <a:off x="2635350" y="2914225"/>
            <a:ext cx="54498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29"/>
          <p:cNvSpPr txBox="1">
            <a:spLocks noGrp="1"/>
          </p:cNvSpPr>
          <p:nvPr>
            <p:ph type="title" idx="5"/>
          </p:nvPr>
        </p:nvSpPr>
        <p:spPr>
          <a:xfrm>
            <a:off x="2635350" y="3465350"/>
            <a:ext cx="54498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5" name="Google Shape;1015;p29"/>
          <p:cNvSpPr txBox="1">
            <a:spLocks noGrp="1"/>
          </p:cNvSpPr>
          <p:nvPr>
            <p:ph type="subTitle" idx="6"/>
          </p:nvPr>
        </p:nvSpPr>
        <p:spPr>
          <a:xfrm>
            <a:off x="2635350" y="3860000"/>
            <a:ext cx="54498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0"/>
          <p:cNvSpPr/>
          <p:nvPr/>
        </p:nvSpPr>
        <p:spPr>
          <a:xfrm flipH="1">
            <a:off x="8507050" y="3367675"/>
            <a:ext cx="1174009" cy="11493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8" name="Google Shape;1018;p30"/>
          <p:cNvGrpSpPr/>
          <p:nvPr/>
        </p:nvGrpSpPr>
        <p:grpSpPr>
          <a:xfrm flipH="1">
            <a:off x="8549359" y="4367200"/>
            <a:ext cx="439075" cy="489075"/>
            <a:chOff x="6265050" y="2556100"/>
            <a:chExt cx="439075" cy="489075"/>
          </a:xfrm>
        </p:grpSpPr>
        <p:sp>
          <p:nvSpPr>
            <p:cNvPr id="1019" name="Google Shape;1019;p30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30"/>
          <p:cNvSpPr/>
          <p:nvPr/>
        </p:nvSpPr>
        <p:spPr>
          <a:xfrm flipH="1">
            <a:off x="8633459" y="2654188"/>
            <a:ext cx="270888" cy="320124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0"/>
          <p:cNvSpPr/>
          <p:nvPr/>
        </p:nvSpPr>
        <p:spPr>
          <a:xfrm>
            <a:off x="-604025" y="1507069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30"/>
          <p:cNvGrpSpPr/>
          <p:nvPr/>
        </p:nvGrpSpPr>
        <p:grpSpPr>
          <a:xfrm>
            <a:off x="154722" y="2327226"/>
            <a:ext cx="518460" cy="577500"/>
            <a:chOff x="6265050" y="2556100"/>
            <a:chExt cx="439075" cy="489075"/>
          </a:xfrm>
        </p:grpSpPr>
        <p:sp>
          <p:nvSpPr>
            <p:cNvPr id="1029" name="Google Shape;1029;p30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30"/>
          <p:cNvSpPr/>
          <p:nvPr/>
        </p:nvSpPr>
        <p:spPr>
          <a:xfrm rot="10800000" flipH="1">
            <a:off x="7661350" y="-346850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0"/>
          <p:cNvGrpSpPr/>
          <p:nvPr/>
        </p:nvGrpSpPr>
        <p:grpSpPr>
          <a:xfrm>
            <a:off x="6744626" y="158725"/>
            <a:ext cx="1017417" cy="245175"/>
            <a:chOff x="4895550" y="1067525"/>
            <a:chExt cx="848625" cy="204500"/>
          </a:xfrm>
        </p:grpSpPr>
        <p:sp>
          <p:nvSpPr>
            <p:cNvPr id="1038" name="Google Shape;1038;p30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30"/>
          <p:cNvSpPr/>
          <p:nvPr/>
        </p:nvSpPr>
        <p:spPr>
          <a:xfrm>
            <a:off x="-59525" y="4645900"/>
            <a:ext cx="1017457" cy="426096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>
            <a:off x="1411975" y="4604000"/>
            <a:ext cx="277330" cy="268082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6" name="Google Shape;1056;p30"/>
          <p:cNvGrpSpPr/>
          <p:nvPr/>
        </p:nvGrpSpPr>
        <p:grpSpPr>
          <a:xfrm>
            <a:off x="4996575" y="4856275"/>
            <a:ext cx="439075" cy="489075"/>
            <a:chOff x="6265050" y="2556100"/>
            <a:chExt cx="439075" cy="489075"/>
          </a:xfrm>
        </p:grpSpPr>
        <p:sp>
          <p:nvSpPr>
            <p:cNvPr id="1057" name="Google Shape;1057;p30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64" name="Google Shape;10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30"/>
          <p:cNvSpPr txBox="1">
            <a:spLocks noGrp="1"/>
          </p:cNvSpPr>
          <p:nvPr>
            <p:ph type="title" idx="2"/>
          </p:nvPr>
        </p:nvSpPr>
        <p:spPr>
          <a:xfrm>
            <a:off x="964869" y="1639888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7" name="Google Shape;1067;p30"/>
          <p:cNvSpPr txBox="1">
            <a:spLocks noGrp="1"/>
          </p:cNvSpPr>
          <p:nvPr>
            <p:ph type="subTitle" idx="1"/>
          </p:nvPr>
        </p:nvSpPr>
        <p:spPr>
          <a:xfrm>
            <a:off x="964869" y="2169688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30"/>
          <p:cNvSpPr txBox="1">
            <a:spLocks noGrp="1"/>
          </p:cNvSpPr>
          <p:nvPr>
            <p:ph type="title" idx="3"/>
          </p:nvPr>
        </p:nvSpPr>
        <p:spPr>
          <a:xfrm>
            <a:off x="964856" y="3092350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9" name="Google Shape;1069;p30"/>
          <p:cNvSpPr txBox="1">
            <a:spLocks noGrp="1"/>
          </p:cNvSpPr>
          <p:nvPr>
            <p:ph type="subTitle" idx="4"/>
          </p:nvPr>
        </p:nvSpPr>
        <p:spPr>
          <a:xfrm>
            <a:off x="964869" y="3622163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30"/>
          <p:cNvSpPr txBox="1">
            <a:spLocks noGrp="1"/>
          </p:cNvSpPr>
          <p:nvPr>
            <p:ph type="title" idx="5"/>
          </p:nvPr>
        </p:nvSpPr>
        <p:spPr>
          <a:xfrm>
            <a:off x="6385141" y="1639888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1" name="Google Shape;1071;p30"/>
          <p:cNvSpPr txBox="1">
            <a:spLocks noGrp="1"/>
          </p:cNvSpPr>
          <p:nvPr>
            <p:ph type="subTitle" idx="6"/>
          </p:nvPr>
        </p:nvSpPr>
        <p:spPr>
          <a:xfrm>
            <a:off x="6385144" y="2169688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30"/>
          <p:cNvSpPr txBox="1">
            <a:spLocks noGrp="1"/>
          </p:cNvSpPr>
          <p:nvPr>
            <p:ph type="title" idx="7"/>
          </p:nvPr>
        </p:nvSpPr>
        <p:spPr>
          <a:xfrm>
            <a:off x="6385129" y="3092350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3" name="Google Shape;1073;p30"/>
          <p:cNvSpPr txBox="1">
            <a:spLocks noGrp="1"/>
          </p:cNvSpPr>
          <p:nvPr>
            <p:ph type="subTitle" idx="8"/>
          </p:nvPr>
        </p:nvSpPr>
        <p:spPr>
          <a:xfrm>
            <a:off x="6385120" y="3622163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1"/>
          <p:cNvSpPr/>
          <p:nvPr/>
        </p:nvSpPr>
        <p:spPr>
          <a:xfrm rot="10281852">
            <a:off x="7015900" y="-138268"/>
            <a:ext cx="1378994" cy="577502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31"/>
          <p:cNvGrpSpPr/>
          <p:nvPr/>
        </p:nvGrpSpPr>
        <p:grpSpPr>
          <a:xfrm flipH="1">
            <a:off x="6483757" y="169104"/>
            <a:ext cx="998662" cy="240656"/>
            <a:chOff x="4895550" y="1067525"/>
            <a:chExt cx="848625" cy="204500"/>
          </a:xfrm>
        </p:grpSpPr>
        <p:sp>
          <p:nvSpPr>
            <p:cNvPr id="1077" name="Google Shape;1077;p31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31"/>
          <p:cNvSpPr/>
          <p:nvPr/>
        </p:nvSpPr>
        <p:spPr>
          <a:xfrm rot="7178796" flipH="1">
            <a:off x="-455724" y="2940428"/>
            <a:ext cx="1394723" cy="1089695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31"/>
          <p:cNvGrpSpPr/>
          <p:nvPr/>
        </p:nvGrpSpPr>
        <p:grpSpPr>
          <a:xfrm rot="-5400000" flipH="1">
            <a:off x="-46207" y="4350880"/>
            <a:ext cx="1051871" cy="253478"/>
            <a:chOff x="4895550" y="1067525"/>
            <a:chExt cx="848625" cy="204500"/>
          </a:xfrm>
        </p:grpSpPr>
        <p:sp>
          <p:nvSpPr>
            <p:cNvPr id="1095" name="Google Shape;1095;p31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31"/>
          <p:cNvSpPr/>
          <p:nvPr/>
        </p:nvSpPr>
        <p:spPr>
          <a:xfrm rot="10800000" flipH="1">
            <a:off x="372475" y="2445860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1"/>
          <p:cNvSpPr/>
          <p:nvPr/>
        </p:nvSpPr>
        <p:spPr>
          <a:xfrm>
            <a:off x="8481250" y="3376025"/>
            <a:ext cx="1156061" cy="1131745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31"/>
          <p:cNvGrpSpPr/>
          <p:nvPr/>
        </p:nvGrpSpPr>
        <p:grpSpPr>
          <a:xfrm>
            <a:off x="8360325" y="3149800"/>
            <a:ext cx="439075" cy="489075"/>
            <a:chOff x="6265050" y="2556100"/>
            <a:chExt cx="439075" cy="489075"/>
          </a:xfrm>
        </p:grpSpPr>
        <p:sp>
          <p:nvSpPr>
            <p:cNvPr id="1114" name="Google Shape;1114;p31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1"/>
          <p:cNvGrpSpPr/>
          <p:nvPr/>
        </p:nvGrpSpPr>
        <p:grpSpPr>
          <a:xfrm>
            <a:off x="5578075" y="4854250"/>
            <a:ext cx="439075" cy="489075"/>
            <a:chOff x="6265050" y="2556100"/>
            <a:chExt cx="439075" cy="489075"/>
          </a:xfrm>
        </p:grpSpPr>
        <p:sp>
          <p:nvSpPr>
            <p:cNvPr id="1122" name="Google Shape;1122;p31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31"/>
          <p:cNvSpPr/>
          <p:nvPr/>
        </p:nvSpPr>
        <p:spPr>
          <a:xfrm>
            <a:off x="1344250" y="178775"/>
            <a:ext cx="713500" cy="22130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1"/>
          <p:cNvSpPr txBox="1">
            <a:spLocks noGrp="1"/>
          </p:cNvSpPr>
          <p:nvPr>
            <p:ph type="title" idx="2"/>
          </p:nvPr>
        </p:nvSpPr>
        <p:spPr>
          <a:xfrm>
            <a:off x="2506106" y="1148438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3" name="Google Shape;1133;p31"/>
          <p:cNvSpPr txBox="1">
            <a:spLocks noGrp="1"/>
          </p:cNvSpPr>
          <p:nvPr>
            <p:ph type="subTitle" idx="1"/>
          </p:nvPr>
        </p:nvSpPr>
        <p:spPr>
          <a:xfrm>
            <a:off x="2506106" y="1678250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31"/>
          <p:cNvSpPr txBox="1">
            <a:spLocks noGrp="1"/>
          </p:cNvSpPr>
          <p:nvPr>
            <p:ph type="title" idx="3"/>
          </p:nvPr>
        </p:nvSpPr>
        <p:spPr>
          <a:xfrm>
            <a:off x="2506101" y="2376413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5" name="Google Shape;1135;p31"/>
          <p:cNvSpPr txBox="1">
            <a:spLocks noGrp="1"/>
          </p:cNvSpPr>
          <p:nvPr>
            <p:ph type="subTitle" idx="4"/>
          </p:nvPr>
        </p:nvSpPr>
        <p:spPr>
          <a:xfrm>
            <a:off x="2506104" y="2906225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1"/>
          <p:cNvSpPr txBox="1">
            <a:spLocks noGrp="1"/>
          </p:cNvSpPr>
          <p:nvPr>
            <p:ph type="title" idx="5"/>
          </p:nvPr>
        </p:nvSpPr>
        <p:spPr>
          <a:xfrm>
            <a:off x="6143501" y="1148438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7" name="Google Shape;1137;p31"/>
          <p:cNvSpPr txBox="1">
            <a:spLocks noGrp="1"/>
          </p:cNvSpPr>
          <p:nvPr>
            <p:ph type="subTitle" idx="6"/>
          </p:nvPr>
        </p:nvSpPr>
        <p:spPr>
          <a:xfrm>
            <a:off x="6143506" y="1678250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31"/>
          <p:cNvSpPr txBox="1">
            <a:spLocks noGrp="1"/>
          </p:cNvSpPr>
          <p:nvPr>
            <p:ph type="title" idx="7"/>
          </p:nvPr>
        </p:nvSpPr>
        <p:spPr>
          <a:xfrm>
            <a:off x="2506106" y="3597438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9" name="Google Shape;1139;p31"/>
          <p:cNvSpPr txBox="1">
            <a:spLocks noGrp="1"/>
          </p:cNvSpPr>
          <p:nvPr>
            <p:ph type="subTitle" idx="8"/>
          </p:nvPr>
        </p:nvSpPr>
        <p:spPr>
          <a:xfrm>
            <a:off x="2506106" y="4127250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31"/>
          <p:cNvSpPr txBox="1">
            <a:spLocks noGrp="1"/>
          </p:cNvSpPr>
          <p:nvPr>
            <p:ph type="title" idx="9"/>
          </p:nvPr>
        </p:nvSpPr>
        <p:spPr>
          <a:xfrm>
            <a:off x="6143501" y="3604388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1" name="Google Shape;1141;p31"/>
          <p:cNvSpPr txBox="1">
            <a:spLocks noGrp="1"/>
          </p:cNvSpPr>
          <p:nvPr>
            <p:ph type="subTitle" idx="13"/>
          </p:nvPr>
        </p:nvSpPr>
        <p:spPr>
          <a:xfrm>
            <a:off x="6143504" y="4134200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31"/>
          <p:cNvSpPr txBox="1">
            <a:spLocks noGrp="1"/>
          </p:cNvSpPr>
          <p:nvPr>
            <p:ph type="title" idx="14"/>
          </p:nvPr>
        </p:nvSpPr>
        <p:spPr>
          <a:xfrm>
            <a:off x="6143501" y="2376425"/>
            <a:ext cx="17940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3" name="Google Shape;1143;p31"/>
          <p:cNvSpPr txBox="1">
            <a:spLocks noGrp="1"/>
          </p:cNvSpPr>
          <p:nvPr>
            <p:ph type="subTitle" idx="15"/>
          </p:nvPr>
        </p:nvSpPr>
        <p:spPr>
          <a:xfrm>
            <a:off x="6143506" y="2906237"/>
            <a:ext cx="17940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2"/>
          <p:cNvSpPr/>
          <p:nvPr/>
        </p:nvSpPr>
        <p:spPr>
          <a:xfrm>
            <a:off x="7549825" y="-354463"/>
            <a:ext cx="1406568" cy="1376983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" name="Google Shape;1146;p32"/>
          <p:cNvGrpSpPr/>
          <p:nvPr/>
        </p:nvGrpSpPr>
        <p:grpSpPr>
          <a:xfrm>
            <a:off x="6534617" y="165260"/>
            <a:ext cx="1133593" cy="273171"/>
            <a:chOff x="4895550" y="1067525"/>
            <a:chExt cx="848625" cy="204500"/>
          </a:xfrm>
        </p:grpSpPr>
        <p:sp>
          <p:nvSpPr>
            <p:cNvPr id="1147" name="Google Shape;1147;p32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163;p32"/>
          <p:cNvSpPr/>
          <p:nvPr/>
        </p:nvSpPr>
        <p:spPr>
          <a:xfrm>
            <a:off x="189565" y="4503006"/>
            <a:ext cx="1163908" cy="1093196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32"/>
          <p:cNvGrpSpPr/>
          <p:nvPr/>
        </p:nvGrpSpPr>
        <p:grpSpPr>
          <a:xfrm>
            <a:off x="1215342" y="4760635"/>
            <a:ext cx="1133593" cy="273171"/>
            <a:chOff x="4895550" y="1067525"/>
            <a:chExt cx="848625" cy="204500"/>
          </a:xfrm>
        </p:grpSpPr>
        <p:sp>
          <p:nvSpPr>
            <p:cNvPr id="1165" name="Google Shape;1165;p32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32"/>
          <p:cNvSpPr/>
          <p:nvPr/>
        </p:nvSpPr>
        <p:spPr>
          <a:xfrm rot="3621204">
            <a:off x="-506224" y="1295441"/>
            <a:ext cx="1394723" cy="1089695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2"/>
          <p:cNvSpPr/>
          <p:nvPr/>
        </p:nvSpPr>
        <p:spPr>
          <a:xfrm>
            <a:off x="321975" y="2626225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3" name="Google Shape;118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2"/>
          <p:cNvSpPr txBox="1">
            <a:spLocks noGrp="1"/>
          </p:cNvSpPr>
          <p:nvPr>
            <p:ph type="subTitle" idx="1"/>
          </p:nvPr>
        </p:nvSpPr>
        <p:spPr>
          <a:xfrm>
            <a:off x="978275" y="1502025"/>
            <a:ext cx="3281700" cy="25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rgbClr val="1D236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4"/>
          <p:cNvSpPr/>
          <p:nvPr/>
        </p:nvSpPr>
        <p:spPr>
          <a:xfrm>
            <a:off x="6878750" y="4678140"/>
            <a:ext cx="1031391" cy="583730"/>
          </a:xfrm>
          <a:custGeom>
            <a:avLst/>
            <a:gdLst/>
            <a:ahLst/>
            <a:cxnLst/>
            <a:rect l="l" t="t" r="r" b="b"/>
            <a:pathLst>
              <a:path w="20337" h="11510" extrusionOk="0">
                <a:moveTo>
                  <a:pt x="8978" y="1"/>
                </a:moveTo>
                <a:cubicBezTo>
                  <a:pt x="7993" y="1"/>
                  <a:pt x="7018" y="166"/>
                  <a:pt x="6096" y="535"/>
                </a:cubicBezTo>
                <a:cubicBezTo>
                  <a:pt x="3286" y="1666"/>
                  <a:pt x="1524" y="4417"/>
                  <a:pt x="0" y="7024"/>
                </a:cubicBezTo>
                <a:cubicBezTo>
                  <a:pt x="1834" y="8310"/>
                  <a:pt x="4263" y="9596"/>
                  <a:pt x="6322" y="10465"/>
                </a:cubicBezTo>
                <a:cubicBezTo>
                  <a:pt x="7813" y="11103"/>
                  <a:pt x="9435" y="11510"/>
                  <a:pt x="11048" y="11510"/>
                </a:cubicBezTo>
                <a:cubicBezTo>
                  <a:pt x="11664" y="11510"/>
                  <a:pt x="12278" y="11450"/>
                  <a:pt x="12883" y="11322"/>
                </a:cubicBezTo>
                <a:cubicBezTo>
                  <a:pt x="14264" y="11024"/>
                  <a:pt x="15562" y="10358"/>
                  <a:pt x="16752" y="9584"/>
                </a:cubicBezTo>
                <a:cubicBezTo>
                  <a:pt x="18110" y="8703"/>
                  <a:pt x="19217" y="7488"/>
                  <a:pt x="20336" y="6310"/>
                </a:cubicBezTo>
                <a:cubicBezTo>
                  <a:pt x="18372" y="4440"/>
                  <a:pt x="16371" y="2535"/>
                  <a:pt x="13966" y="1285"/>
                </a:cubicBezTo>
                <a:cubicBezTo>
                  <a:pt x="12432" y="499"/>
                  <a:pt x="10691" y="1"/>
                  <a:pt x="89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4"/>
          <p:cNvSpPr/>
          <p:nvPr/>
        </p:nvSpPr>
        <p:spPr>
          <a:xfrm rot="-9900024" flipH="1">
            <a:off x="8006446" y="-284866"/>
            <a:ext cx="1458710" cy="1370088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3" name="Google Shape;1193;p34"/>
          <p:cNvGrpSpPr/>
          <p:nvPr/>
        </p:nvGrpSpPr>
        <p:grpSpPr>
          <a:xfrm>
            <a:off x="6600575" y="4550613"/>
            <a:ext cx="439075" cy="489075"/>
            <a:chOff x="6265050" y="2556100"/>
            <a:chExt cx="439075" cy="489075"/>
          </a:xfrm>
        </p:grpSpPr>
        <p:sp>
          <p:nvSpPr>
            <p:cNvPr id="1194" name="Google Shape;1194;p34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34"/>
          <p:cNvGrpSpPr/>
          <p:nvPr/>
        </p:nvGrpSpPr>
        <p:grpSpPr>
          <a:xfrm rot="10800000">
            <a:off x="7161139" y="196480"/>
            <a:ext cx="1031419" cy="248549"/>
            <a:chOff x="4895550" y="1067525"/>
            <a:chExt cx="848625" cy="204500"/>
          </a:xfrm>
        </p:grpSpPr>
        <p:sp>
          <p:nvSpPr>
            <p:cNvPr id="1202" name="Google Shape;1202;p34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34"/>
          <p:cNvSpPr/>
          <p:nvPr/>
        </p:nvSpPr>
        <p:spPr>
          <a:xfrm>
            <a:off x="-587150" y="1022525"/>
            <a:ext cx="1174009" cy="11493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4"/>
          <p:cNvGrpSpPr/>
          <p:nvPr/>
        </p:nvGrpSpPr>
        <p:grpSpPr>
          <a:xfrm>
            <a:off x="105475" y="2022050"/>
            <a:ext cx="439075" cy="489075"/>
            <a:chOff x="6265050" y="2556100"/>
            <a:chExt cx="439075" cy="489075"/>
          </a:xfrm>
        </p:grpSpPr>
        <p:sp>
          <p:nvSpPr>
            <p:cNvPr id="1220" name="Google Shape;1220;p34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7" name="Google Shape;1227;p34"/>
          <p:cNvSpPr/>
          <p:nvPr/>
        </p:nvSpPr>
        <p:spPr>
          <a:xfrm>
            <a:off x="189563" y="309038"/>
            <a:ext cx="270888" cy="320124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4"/>
          <p:cNvSpPr/>
          <p:nvPr/>
        </p:nvSpPr>
        <p:spPr>
          <a:xfrm>
            <a:off x="-369737" y="4217775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4"/>
          <p:cNvGrpSpPr/>
          <p:nvPr/>
        </p:nvGrpSpPr>
        <p:grpSpPr>
          <a:xfrm>
            <a:off x="583393" y="4654396"/>
            <a:ext cx="1168302" cy="281535"/>
            <a:chOff x="4895550" y="1067525"/>
            <a:chExt cx="848625" cy="204500"/>
          </a:xfrm>
        </p:grpSpPr>
        <p:sp>
          <p:nvSpPr>
            <p:cNvPr id="1230" name="Google Shape;1230;p34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6" name="Google Shape;12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5"/>
          <p:cNvSpPr/>
          <p:nvPr/>
        </p:nvSpPr>
        <p:spPr>
          <a:xfrm>
            <a:off x="6348678" y="-362745"/>
            <a:ext cx="1718327" cy="1342527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35"/>
          <p:cNvGrpSpPr/>
          <p:nvPr/>
        </p:nvGrpSpPr>
        <p:grpSpPr>
          <a:xfrm>
            <a:off x="5648262" y="415221"/>
            <a:ext cx="1031419" cy="248549"/>
            <a:chOff x="4895550" y="1067525"/>
            <a:chExt cx="848625" cy="204500"/>
          </a:xfrm>
        </p:grpSpPr>
        <p:sp>
          <p:nvSpPr>
            <p:cNvPr id="1251" name="Google Shape;1251;p35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35"/>
          <p:cNvSpPr/>
          <p:nvPr/>
        </p:nvSpPr>
        <p:spPr>
          <a:xfrm rot="10800000">
            <a:off x="7459507" y="415226"/>
            <a:ext cx="1441868" cy="603833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35"/>
          <p:cNvGrpSpPr/>
          <p:nvPr/>
        </p:nvGrpSpPr>
        <p:grpSpPr>
          <a:xfrm>
            <a:off x="38895" y="-5"/>
            <a:ext cx="1115263" cy="268733"/>
            <a:chOff x="4895550" y="1067525"/>
            <a:chExt cx="848625" cy="204500"/>
          </a:xfrm>
        </p:grpSpPr>
        <p:sp>
          <p:nvSpPr>
            <p:cNvPr id="1269" name="Google Shape;1269;p35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35"/>
          <p:cNvSpPr/>
          <p:nvPr/>
        </p:nvSpPr>
        <p:spPr>
          <a:xfrm>
            <a:off x="209788" y="539497"/>
            <a:ext cx="277992" cy="268721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35"/>
          <p:cNvSpPr/>
          <p:nvPr/>
        </p:nvSpPr>
        <p:spPr>
          <a:xfrm rot="5400000" flipH="1">
            <a:off x="7052488" y="4688844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5"/>
          <p:cNvSpPr/>
          <p:nvPr/>
        </p:nvSpPr>
        <p:spPr>
          <a:xfrm>
            <a:off x="7898950" y="4658700"/>
            <a:ext cx="199538" cy="235806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35"/>
          <p:cNvGrpSpPr/>
          <p:nvPr/>
        </p:nvGrpSpPr>
        <p:grpSpPr>
          <a:xfrm>
            <a:off x="6738775" y="4828125"/>
            <a:ext cx="439075" cy="489075"/>
            <a:chOff x="6265050" y="2556100"/>
            <a:chExt cx="439075" cy="489075"/>
          </a:xfrm>
        </p:grpSpPr>
        <p:sp>
          <p:nvSpPr>
            <p:cNvPr id="1289" name="Google Shape;1289;p35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35"/>
          <p:cNvSpPr/>
          <p:nvPr/>
        </p:nvSpPr>
        <p:spPr>
          <a:xfrm rot="7178796" flipH="1">
            <a:off x="-802599" y="3394865"/>
            <a:ext cx="1394723" cy="1089695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35"/>
          <p:cNvSpPr/>
          <p:nvPr/>
        </p:nvSpPr>
        <p:spPr>
          <a:xfrm rot="10800000" flipH="1">
            <a:off x="83625" y="2900298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35"/>
          <p:cNvGrpSpPr/>
          <p:nvPr/>
        </p:nvGrpSpPr>
        <p:grpSpPr>
          <a:xfrm>
            <a:off x="33750" y="4339038"/>
            <a:ext cx="439075" cy="489075"/>
            <a:chOff x="6265050" y="2556100"/>
            <a:chExt cx="439075" cy="489075"/>
          </a:xfrm>
        </p:grpSpPr>
        <p:sp>
          <p:nvSpPr>
            <p:cNvPr id="1299" name="Google Shape;1299;p35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6" name="Google Shape;1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6"/>
          <p:cNvSpPr/>
          <p:nvPr/>
        </p:nvSpPr>
        <p:spPr>
          <a:xfrm rot="-9900024" flipH="1">
            <a:off x="8006446" y="-284866"/>
            <a:ext cx="1458710" cy="1370088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36"/>
          <p:cNvGrpSpPr/>
          <p:nvPr/>
        </p:nvGrpSpPr>
        <p:grpSpPr>
          <a:xfrm>
            <a:off x="7153872" y="341924"/>
            <a:ext cx="978549" cy="235809"/>
            <a:chOff x="4895550" y="1067525"/>
            <a:chExt cx="848625" cy="204500"/>
          </a:xfrm>
        </p:grpSpPr>
        <p:sp>
          <p:nvSpPr>
            <p:cNvPr id="1311" name="Google Shape;1311;p36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36"/>
          <p:cNvGrpSpPr/>
          <p:nvPr/>
        </p:nvGrpSpPr>
        <p:grpSpPr>
          <a:xfrm>
            <a:off x="3660188" y="-211937"/>
            <a:ext cx="439075" cy="489075"/>
            <a:chOff x="6265050" y="2556100"/>
            <a:chExt cx="439075" cy="489075"/>
          </a:xfrm>
        </p:grpSpPr>
        <p:sp>
          <p:nvSpPr>
            <p:cNvPr id="1328" name="Google Shape;1328;p36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5" name="Google Shape;1335;p36"/>
          <p:cNvSpPr/>
          <p:nvPr/>
        </p:nvSpPr>
        <p:spPr>
          <a:xfrm>
            <a:off x="5848350" y="603638"/>
            <a:ext cx="367325" cy="355075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6"/>
          <p:cNvSpPr/>
          <p:nvPr/>
        </p:nvSpPr>
        <p:spPr>
          <a:xfrm flipH="1">
            <a:off x="7772558" y="4288110"/>
            <a:ext cx="1217593" cy="951304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36"/>
          <p:cNvGrpSpPr/>
          <p:nvPr/>
        </p:nvGrpSpPr>
        <p:grpSpPr>
          <a:xfrm>
            <a:off x="6950647" y="4661574"/>
            <a:ext cx="978549" cy="235809"/>
            <a:chOff x="4895550" y="1067525"/>
            <a:chExt cx="848625" cy="204500"/>
          </a:xfrm>
        </p:grpSpPr>
        <p:sp>
          <p:nvSpPr>
            <p:cNvPr id="1338" name="Google Shape;1338;p36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6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36"/>
          <p:cNvSpPr/>
          <p:nvPr/>
        </p:nvSpPr>
        <p:spPr>
          <a:xfrm>
            <a:off x="8379900" y="4716700"/>
            <a:ext cx="199538" cy="235806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36"/>
          <p:cNvSpPr/>
          <p:nvPr/>
        </p:nvSpPr>
        <p:spPr>
          <a:xfrm flipH="1">
            <a:off x="-6597" y="4601075"/>
            <a:ext cx="1115220" cy="467038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36"/>
          <p:cNvGrpSpPr/>
          <p:nvPr/>
        </p:nvGrpSpPr>
        <p:grpSpPr>
          <a:xfrm flipH="1">
            <a:off x="861808" y="4661580"/>
            <a:ext cx="571237" cy="636287"/>
            <a:chOff x="6265050" y="2556100"/>
            <a:chExt cx="439075" cy="489075"/>
          </a:xfrm>
        </p:grpSpPr>
        <p:sp>
          <p:nvSpPr>
            <p:cNvPr id="1357" name="Google Shape;1357;p36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6"/>
          <p:cNvSpPr/>
          <p:nvPr/>
        </p:nvSpPr>
        <p:spPr>
          <a:xfrm rot="5400000" flipH="1">
            <a:off x="3625775" y="4688844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36"/>
          <p:cNvSpPr/>
          <p:nvPr/>
        </p:nvSpPr>
        <p:spPr>
          <a:xfrm>
            <a:off x="4472238" y="4658700"/>
            <a:ext cx="199538" cy="235806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36"/>
          <p:cNvSpPr/>
          <p:nvPr/>
        </p:nvSpPr>
        <p:spPr>
          <a:xfrm rot="-5400000" flipH="1">
            <a:off x="19451" y="179087"/>
            <a:ext cx="1055534" cy="824688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36"/>
          <p:cNvGrpSpPr/>
          <p:nvPr/>
        </p:nvGrpSpPr>
        <p:grpSpPr>
          <a:xfrm>
            <a:off x="-6" y="944014"/>
            <a:ext cx="500633" cy="557643"/>
            <a:chOff x="6265050" y="2556100"/>
            <a:chExt cx="439075" cy="489075"/>
          </a:xfrm>
        </p:grpSpPr>
        <p:sp>
          <p:nvSpPr>
            <p:cNvPr id="1368" name="Google Shape;1368;p36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5" name="Google Shape;137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7"/>
          <p:cNvSpPr/>
          <p:nvPr/>
        </p:nvSpPr>
        <p:spPr>
          <a:xfrm flipH="1">
            <a:off x="7941711" y="4410675"/>
            <a:ext cx="1265100" cy="529805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7"/>
          <p:cNvSpPr/>
          <p:nvPr/>
        </p:nvSpPr>
        <p:spPr>
          <a:xfrm flipH="1">
            <a:off x="8437898" y="1507069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37"/>
          <p:cNvGrpSpPr/>
          <p:nvPr/>
        </p:nvGrpSpPr>
        <p:grpSpPr>
          <a:xfrm flipH="1">
            <a:off x="8294229" y="1102876"/>
            <a:ext cx="518460" cy="577500"/>
            <a:chOff x="6265050" y="2556100"/>
            <a:chExt cx="439075" cy="489075"/>
          </a:xfrm>
        </p:grpSpPr>
        <p:sp>
          <p:nvSpPr>
            <p:cNvPr id="1381" name="Google Shape;1381;p3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7"/>
          <p:cNvGrpSpPr/>
          <p:nvPr/>
        </p:nvGrpSpPr>
        <p:grpSpPr>
          <a:xfrm flipH="1">
            <a:off x="7012725" y="4698573"/>
            <a:ext cx="1133593" cy="273171"/>
            <a:chOff x="4895550" y="1067525"/>
            <a:chExt cx="848625" cy="204500"/>
          </a:xfrm>
        </p:grpSpPr>
        <p:sp>
          <p:nvSpPr>
            <p:cNvPr id="1389" name="Google Shape;1389;p37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504350" y="3422713"/>
            <a:ext cx="1217587" cy="1191978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/>
          <p:nvPr/>
        </p:nvSpPr>
        <p:spPr>
          <a:xfrm rot="-5400000">
            <a:off x="-223625" y="2875513"/>
            <a:ext cx="1144811" cy="355076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37"/>
          <p:cNvGrpSpPr/>
          <p:nvPr/>
        </p:nvGrpSpPr>
        <p:grpSpPr>
          <a:xfrm flipH="1">
            <a:off x="2431304" y="-259399"/>
            <a:ext cx="518460" cy="577500"/>
            <a:chOff x="6265050" y="2556100"/>
            <a:chExt cx="439075" cy="489075"/>
          </a:xfrm>
        </p:grpSpPr>
        <p:sp>
          <p:nvSpPr>
            <p:cNvPr id="1408" name="Google Shape;1408;p3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37"/>
          <p:cNvSpPr/>
          <p:nvPr/>
        </p:nvSpPr>
        <p:spPr>
          <a:xfrm rot="10800000" flipH="1">
            <a:off x="6507750" y="-439559"/>
            <a:ext cx="1350467" cy="1243459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37"/>
          <p:cNvGrpSpPr/>
          <p:nvPr/>
        </p:nvGrpSpPr>
        <p:grpSpPr>
          <a:xfrm>
            <a:off x="5953022" y="209224"/>
            <a:ext cx="978549" cy="235809"/>
            <a:chOff x="4895550" y="1067525"/>
            <a:chExt cx="848625" cy="204500"/>
          </a:xfrm>
        </p:grpSpPr>
        <p:sp>
          <p:nvSpPr>
            <p:cNvPr id="1417" name="Google Shape;1417;p37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3" name="Google Shape;143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8"/>
          <p:cNvSpPr/>
          <p:nvPr/>
        </p:nvSpPr>
        <p:spPr>
          <a:xfrm>
            <a:off x="599613" y="4369250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38"/>
          <p:cNvGrpSpPr/>
          <p:nvPr/>
        </p:nvGrpSpPr>
        <p:grpSpPr>
          <a:xfrm>
            <a:off x="1552743" y="4766359"/>
            <a:ext cx="1168302" cy="281535"/>
            <a:chOff x="4895550" y="1067525"/>
            <a:chExt cx="848625" cy="204500"/>
          </a:xfrm>
        </p:grpSpPr>
        <p:sp>
          <p:nvSpPr>
            <p:cNvPr id="1438" name="Google Shape;1438;p38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38"/>
          <p:cNvSpPr/>
          <p:nvPr/>
        </p:nvSpPr>
        <p:spPr>
          <a:xfrm rot="-5400000" flipH="1">
            <a:off x="19451" y="179087"/>
            <a:ext cx="1055534" cy="824688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5" name="Google Shape;1455;p38"/>
          <p:cNvGrpSpPr/>
          <p:nvPr/>
        </p:nvGrpSpPr>
        <p:grpSpPr>
          <a:xfrm>
            <a:off x="-6" y="944014"/>
            <a:ext cx="500633" cy="557643"/>
            <a:chOff x="6265050" y="2556100"/>
            <a:chExt cx="439075" cy="489075"/>
          </a:xfrm>
        </p:grpSpPr>
        <p:sp>
          <p:nvSpPr>
            <p:cNvPr id="1456" name="Google Shape;1456;p38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38"/>
          <p:cNvSpPr/>
          <p:nvPr/>
        </p:nvSpPr>
        <p:spPr>
          <a:xfrm rot="10281852">
            <a:off x="7015900" y="-138268"/>
            <a:ext cx="1378994" cy="577502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38"/>
          <p:cNvGrpSpPr/>
          <p:nvPr/>
        </p:nvGrpSpPr>
        <p:grpSpPr>
          <a:xfrm flipH="1">
            <a:off x="6483757" y="169104"/>
            <a:ext cx="998662" cy="240656"/>
            <a:chOff x="4895550" y="1067525"/>
            <a:chExt cx="848625" cy="204500"/>
          </a:xfrm>
        </p:grpSpPr>
        <p:sp>
          <p:nvSpPr>
            <p:cNvPr id="1465" name="Google Shape;1465;p38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38"/>
          <p:cNvSpPr/>
          <p:nvPr/>
        </p:nvSpPr>
        <p:spPr>
          <a:xfrm>
            <a:off x="8481250" y="2372575"/>
            <a:ext cx="1156061" cy="1131745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2" name="Google Shape;1482;p38"/>
          <p:cNvGrpSpPr/>
          <p:nvPr/>
        </p:nvGrpSpPr>
        <p:grpSpPr>
          <a:xfrm>
            <a:off x="8360325" y="2146350"/>
            <a:ext cx="439075" cy="489075"/>
            <a:chOff x="6265050" y="2556100"/>
            <a:chExt cx="439075" cy="489075"/>
          </a:xfrm>
        </p:grpSpPr>
        <p:sp>
          <p:nvSpPr>
            <p:cNvPr id="1483" name="Google Shape;1483;p38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0" name="Google Shape;1490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/>
          <p:nvPr/>
        </p:nvSpPr>
        <p:spPr>
          <a:xfrm rot="10800000" flipH="1">
            <a:off x="7302950" y="-256534"/>
            <a:ext cx="1350467" cy="1243459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-504350" y="3422713"/>
            <a:ext cx="1217587" cy="1191978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flipH="1">
            <a:off x="7772558" y="4288110"/>
            <a:ext cx="1217593" cy="951304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 rot="-5400000">
            <a:off x="-223625" y="2875513"/>
            <a:ext cx="1144811" cy="355076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7"/>
          <p:cNvGrpSpPr/>
          <p:nvPr/>
        </p:nvGrpSpPr>
        <p:grpSpPr>
          <a:xfrm>
            <a:off x="6950647" y="4661574"/>
            <a:ext cx="978549" cy="235809"/>
            <a:chOff x="4895550" y="1067525"/>
            <a:chExt cx="848625" cy="204500"/>
          </a:xfrm>
        </p:grpSpPr>
        <p:sp>
          <p:nvSpPr>
            <p:cNvPr id="262" name="Google Shape;262;p17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7"/>
          <p:cNvSpPr/>
          <p:nvPr/>
        </p:nvSpPr>
        <p:spPr>
          <a:xfrm>
            <a:off x="8379900" y="4716700"/>
            <a:ext cx="199538" cy="235806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2586625" y="4601075"/>
            <a:ext cx="1115220" cy="467038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2262203" y="4661580"/>
            <a:ext cx="571237" cy="636287"/>
            <a:chOff x="6265050" y="2556100"/>
            <a:chExt cx="439075" cy="489075"/>
          </a:xfrm>
        </p:grpSpPr>
        <p:sp>
          <p:nvSpPr>
            <p:cNvPr id="281" name="Google Shape;281;p1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7"/>
          <p:cNvSpPr/>
          <p:nvPr/>
        </p:nvSpPr>
        <p:spPr>
          <a:xfrm rot="-4454093" flipH="1">
            <a:off x="8281305" y="1891096"/>
            <a:ext cx="1246251" cy="521912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7"/>
          <p:cNvGrpSpPr/>
          <p:nvPr/>
        </p:nvGrpSpPr>
        <p:grpSpPr>
          <a:xfrm>
            <a:off x="38895" y="-5"/>
            <a:ext cx="1115263" cy="268733"/>
            <a:chOff x="4895550" y="1067525"/>
            <a:chExt cx="848625" cy="204500"/>
          </a:xfrm>
        </p:grpSpPr>
        <p:sp>
          <p:nvSpPr>
            <p:cNvPr id="290" name="Google Shape;290;p17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7"/>
          <p:cNvSpPr/>
          <p:nvPr/>
        </p:nvSpPr>
        <p:spPr>
          <a:xfrm>
            <a:off x="209788" y="539497"/>
            <a:ext cx="277992" cy="268721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17"/>
          <p:cNvGrpSpPr/>
          <p:nvPr/>
        </p:nvGrpSpPr>
        <p:grpSpPr>
          <a:xfrm>
            <a:off x="8699653" y="2633280"/>
            <a:ext cx="571237" cy="636287"/>
            <a:chOff x="6265050" y="2556100"/>
            <a:chExt cx="439075" cy="489075"/>
          </a:xfrm>
        </p:grpSpPr>
        <p:sp>
          <p:nvSpPr>
            <p:cNvPr id="308" name="Google Shape;308;p1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17"/>
          <p:cNvGrpSpPr/>
          <p:nvPr/>
        </p:nvGrpSpPr>
        <p:grpSpPr>
          <a:xfrm>
            <a:off x="6513272" y="209224"/>
            <a:ext cx="978549" cy="235809"/>
            <a:chOff x="4895550" y="1067525"/>
            <a:chExt cx="848625" cy="204500"/>
          </a:xfrm>
        </p:grpSpPr>
        <p:sp>
          <p:nvSpPr>
            <p:cNvPr id="316" name="Google Shape;316;p17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2" name="Google Shape;3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title" idx="2"/>
          </p:nvPr>
        </p:nvSpPr>
        <p:spPr>
          <a:xfrm>
            <a:off x="1530865" y="2353100"/>
            <a:ext cx="24015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530875" y="2882901"/>
            <a:ext cx="24015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 idx="3"/>
          </p:nvPr>
        </p:nvSpPr>
        <p:spPr>
          <a:xfrm>
            <a:off x="5163933" y="2353100"/>
            <a:ext cx="24492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4"/>
          </p:nvPr>
        </p:nvSpPr>
        <p:spPr>
          <a:xfrm>
            <a:off x="5163925" y="2882900"/>
            <a:ext cx="24492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0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39"/>
          <p:cNvSpPr/>
          <p:nvPr/>
        </p:nvSpPr>
        <p:spPr>
          <a:xfrm>
            <a:off x="7028950" y="-691325"/>
            <a:ext cx="1504855" cy="1473203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39"/>
          <p:cNvSpPr/>
          <p:nvPr/>
        </p:nvSpPr>
        <p:spPr>
          <a:xfrm>
            <a:off x="-369737" y="4217775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5" name="Google Shape;1495;p39"/>
          <p:cNvGrpSpPr/>
          <p:nvPr/>
        </p:nvGrpSpPr>
        <p:grpSpPr>
          <a:xfrm>
            <a:off x="583393" y="4654396"/>
            <a:ext cx="1168302" cy="281535"/>
            <a:chOff x="4895550" y="1067525"/>
            <a:chExt cx="848625" cy="204500"/>
          </a:xfrm>
        </p:grpSpPr>
        <p:sp>
          <p:nvSpPr>
            <p:cNvPr id="1496" name="Google Shape;1496;p39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2" name="Google Shape;1512;p39"/>
          <p:cNvSpPr/>
          <p:nvPr/>
        </p:nvSpPr>
        <p:spPr>
          <a:xfrm rot="-5400000" flipH="1">
            <a:off x="19451" y="179087"/>
            <a:ext cx="1055534" cy="824688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39"/>
          <p:cNvGrpSpPr/>
          <p:nvPr/>
        </p:nvGrpSpPr>
        <p:grpSpPr>
          <a:xfrm>
            <a:off x="-6" y="944014"/>
            <a:ext cx="500633" cy="557643"/>
            <a:chOff x="6265050" y="2556100"/>
            <a:chExt cx="439075" cy="489075"/>
          </a:xfrm>
        </p:grpSpPr>
        <p:sp>
          <p:nvSpPr>
            <p:cNvPr id="1514" name="Google Shape;1514;p3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1" name="Google Shape;1521;p39"/>
          <p:cNvSpPr/>
          <p:nvPr/>
        </p:nvSpPr>
        <p:spPr>
          <a:xfrm rot="10800000" flipH="1">
            <a:off x="312750" y="2983735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2" name="Google Shape;1522;p39"/>
          <p:cNvGrpSpPr/>
          <p:nvPr/>
        </p:nvGrpSpPr>
        <p:grpSpPr>
          <a:xfrm>
            <a:off x="4021619" y="4799739"/>
            <a:ext cx="500633" cy="557643"/>
            <a:chOff x="6265050" y="2556100"/>
            <a:chExt cx="439075" cy="489075"/>
          </a:xfrm>
        </p:grpSpPr>
        <p:sp>
          <p:nvSpPr>
            <p:cNvPr id="1523" name="Google Shape;1523;p3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39"/>
          <p:cNvGrpSpPr/>
          <p:nvPr/>
        </p:nvGrpSpPr>
        <p:grpSpPr>
          <a:xfrm>
            <a:off x="6038568" y="300421"/>
            <a:ext cx="1168302" cy="281535"/>
            <a:chOff x="4895550" y="1067525"/>
            <a:chExt cx="848625" cy="204500"/>
          </a:xfrm>
        </p:grpSpPr>
        <p:sp>
          <p:nvSpPr>
            <p:cNvPr id="1531" name="Google Shape;1531;p39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7" name="Google Shape;154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title" idx="2"/>
          </p:nvPr>
        </p:nvSpPr>
        <p:spPr>
          <a:xfrm>
            <a:off x="4100875" y="1562675"/>
            <a:ext cx="3802500" cy="3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1"/>
          </p:nvPr>
        </p:nvSpPr>
        <p:spPr>
          <a:xfrm>
            <a:off x="4100875" y="1979075"/>
            <a:ext cx="38025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title" idx="3"/>
          </p:nvPr>
        </p:nvSpPr>
        <p:spPr>
          <a:xfrm>
            <a:off x="4100875" y="2908050"/>
            <a:ext cx="3802500" cy="3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4"/>
          </p:nvPr>
        </p:nvSpPr>
        <p:spPr>
          <a:xfrm>
            <a:off x="4100875" y="3324450"/>
            <a:ext cx="38025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0"/>
          <p:cNvSpPr/>
          <p:nvPr/>
        </p:nvSpPr>
        <p:spPr>
          <a:xfrm rot="-9900024" flipH="1">
            <a:off x="8006446" y="-284866"/>
            <a:ext cx="1458710" cy="1370088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0"/>
          <p:cNvSpPr/>
          <p:nvPr/>
        </p:nvSpPr>
        <p:spPr>
          <a:xfrm rot="3621204">
            <a:off x="-222224" y="3368091"/>
            <a:ext cx="1394723" cy="1089695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6" name="Google Shape;1556;p40"/>
          <p:cNvGrpSpPr/>
          <p:nvPr/>
        </p:nvGrpSpPr>
        <p:grpSpPr>
          <a:xfrm rot="-5400000">
            <a:off x="187293" y="2793857"/>
            <a:ext cx="1051871" cy="253478"/>
            <a:chOff x="4895550" y="1067525"/>
            <a:chExt cx="848625" cy="204500"/>
          </a:xfrm>
        </p:grpSpPr>
        <p:sp>
          <p:nvSpPr>
            <p:cNvPr id="1557" name="Google Shape;1557;p40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40"/>
          <p:cNvGrpSpPr/>
          <p:nvPr/>
        </p:nvGrpSpPr>
        <p:grpSpPr>
          <a:xfrm>
            <a:off x="7635188" y="412888"/>
            <a:ext cx="439075" cy="489075"/>
            <a:chOff x="6265050" y="2556100"/>
            <a:chExt cx="439075" cy="489075"/>
          </a:xfrm>
        </p:grpSpPr>
        <p:sp>
          <p:nvSpPr>
            <p:cNvPr id="1574" name="Google Shape;1574;p40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40"/>
          <p:cNvSpPr/>
          <p:nvPr/>
        </p:nvSpPr>
        <p:spPr>
          <a:xfrm>
            <a:off x="6923911" y="4113950"/>
            <a:ext cx="1545811" cy="1423325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0"/>
          <p:cNvSpPr/>
          <p:nvPr/>
        </p:nvSpPr>
        <p:spPr>
          <a:xfrm>
            <a:off x="431200" y="-565650"/>
            <a:ext cx="1499160" cy="1467628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3" name="Google Shape;1583;p40"/>
          <p:cNvGrpSpPr/>
          <p:nvPr/>
        </p:nvGrpSpPr>
        <p:grpSpPr>
          <a:xfrm>
            <a:off x="1491275" y="490250"/>
            <a:ext cx="439075" cy="489075"/>
            <a:chOff x="6265050" y="2556100"/>
            <a:chExt cx="439075" cy="489075"/>
          </a:xfrm>
        </p:grpSpPr>
        <p:sp>
          <p:nvSpPr>
            <p:cNvPr id="1584" name="Google Shape;1584;p40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40"/>
          <p:cNvGrpSpPr/>
          <p:nvPr/>
        </p:nvGrpSpPr>
        <p:grpSpPr>
          <a:xfrm>
            <a:off x="6046194" y="4698864"/>
            <a:ext cx="1051871" cy="253478"/>
            <a:chOff x="4895550" y="1067525"/>
            <a:chExt cx="848625" cy="204500"/>
          </a:xfrm>
        </p:grpSpPr>
        <p:sp>
          <p:nvSpPr>
            <p:cNvPr id="1592" name="Google Shape;1592;p40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40"/>
          <p:cNvSpPr/>
          <p:nvPr/>
        </p:nvSpPr>
        <p:spPr>
          <a:xfrm>
            <a:off x="2663925" y="4753400"/>
            <a:ext cx="1051880" cy="595326"/>
          </a:xfrm>
          <a:custGeom>
            <a:avLst/>
            <a:gdLst/>
            <a:ahLst/>
            <a:cxnLst/>
            <a:rect l="l" t="t" r="r" b="b"/>
            <a:pathLst>
              <a:path w="20337" h="11510" extrusionOk="0">
                <a:moveTo>
                  <a:pt x="8978" y="1"/>
                </a:moveTo>
                <a:cubicBezTo>
                  <a:pt x="7993" y="1"/>
                  <a:pt x="7018" y="166"/>
                  <a:pt x="6096" y="535"/>
                </a:cubicBezTo>
                <a:cubicBezTo>
                  <a:pt x="3286" y="1666"/>
                  <a:pt x="1524" y="4417"/>
                  <a:pt x="0" y="7024"/>
                </a:cubicBezTo>
                <a:cubicBezTo>
                  <a:pt x="1834" y="8310"/>
                  <a:pt x="4263" y="9596"/>
                  <a:pt x="6322" y="10465"/>
                </a:cubicBezTo>
                <a:cubicBezTo>
                  <a:pt x="7813" y="11103"/>
                  <a:pt x="9435" y="11510"/>
                  <a:pt x="11048" y="11510"/>
                </a:cubicBezTo>
                <a:cubicBezTo>
                  <a:pt x="11664" y="11510"/>
                  <a:pt x="12278" y="11450"/>
                  <a:pt x="12883" y="11322"/>
                </a:cubicBezTo>
                <a:cubicBezTo>
                  <a:pt x="14264" y="11024"/>
                  <a:pt x="15562" y="10358"/>
                  <a:pt x="16752" y="9584"/>
                </a:cubicBezTo>
                <a:cubicBezTo>
                  <a:pt x="18110" y="8703"/>
                  <a:pt x="19217" y="7488"/>
                  <a:pt x="20336" y="6310"/>
                </a:cubicBezTo>
                <a:cubicBezTo>
                  <a:pt x="18372" y="4440"/>
                  <a:pt x="16371" y="2535"/>
                  <a:pt x="13966" y="1285"/>
                </a:cubicBezTo>
                <a:cubicBezTo>
                  <a:pt x="12432" y="499"/>
                  <a:pt x="10691" y="1"/>
                  <a:pt x="8978" y="1"/>
                </a:cubicBezTo>
                <a:close/>
              </a:path>
            </a:pathLst>
          </a:custGeom>
          <a:solidFill>
            <a:srgbClr val="FF5C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0"/>
          <p:cNvSpPr/>
          <p:nvPr/>
        </p:nvSpPr>
        <p:spPr>
          <a:xfrm>
            <a:off x="605975" y="4698875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0"/>
          <p:cNvSpPr/>
          <p:nvPr/>
        </p:nvSpPr>
        <p:spPr>
          <a:xfrm>
            <a:off x="8545900" y="3594375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0"/>
          <p:cNvSpPr/>
          <p:nvPr/>
        </p:nvSpPr>
        <p:spPr>
          <a:xfrm>
            <a:off x="7854000" y="1422300"/>
            <a:ext cx="367325" cy="355075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2" name="Google Shape;161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40"/>
          <p:cNvSpPr txBox="1">
            <a:spLocks noGrp="1"/>
          </p:cNvSpPr>
          <p:nvPr>
            <p:ph type="title"/>
          </p:nvPr>
        </p:nvSpPr>
        <p:spPr>
          <a:xfrm>
            <a:off x="2849850" y="3137475"/>
            <a:ext cx="34443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4" name="Google Shape;1614;p40"/>
          <p:cNvSpPr txBox="1">
            <a:spLocks noGrp="1"/>
          </p:cNvSpPr>
          <p:nvPr>
            <p:ph type="subTitle" idx="1"/>
          </p:nvPr>
        </p:nvSpPr>
        <p:spPr>
          <a:xfrm>
            <a:off x="1930350" y="1549238"/>
            <a:ext cx="5283300" cy="1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5">
    <p:bg>
      <p:bgPr>
        <a:solidFill>
          <a:schemeClr val="accent5"/>
        </a:solidFill>
        <a:effectLst/>
      </p:bgPr>
    </p:bg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1"/>
          <p:cNvSpPr/>
          <p:nvPr/>
        </p:nvSpPr>
        <p:spPr>
          <a:xfrm flipH="1">
            <a:off x="7955695" y="-409705"/>
            <a:ext cx="1371360" cy="13425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1"/>
          <p:cNvSpPr/>
          <p:nvPr/>
        </p:nvSpPr>
        <p:spPr>
          <a:xfrm flipH="1">
            <a:off x="7996491" y="3938736"/>
            <a:ext cx="1107618" cy="1496607"/>
          </a:xfrm>
          <a:custGeom>
            <a:avLst/>
            <a:gdLst/>
            <a:ahLst/>
            <a:cxnLst/>
            <a:rect l="l" t="t" r="r" b="b"/>
            <a:pathLst>
              <a:path w="22563" h="30487" extrusionOk="0">
                <a:moveTo>
                  <a:pt x="13382" y="0"/>
                </a:moveTo>
                <a:cubicBezTo>
                  <a:pt x="11692" y="0"/>
                  <a:pt x="9712" y="1718"/>
                  <a:pt x="9144" y="3189"/>
                </a:cubicBezTo>
                <a:cubicBezTo>
                  <a:pt x="8525" y="4797"/>
                  <a:pt x="8549" y="6559"/>
                  <a:pt x="8430" y="8273"/>
                </a:cubicBezTo>
                <a:cubicBezTo>
                  <a:pt x="8299" y="9976"/>
                  <a:pt x="7977" y="11786"/>
                  <a:pt x="6834" y="13060"/>
                </a:cubicBezTo>
                <a:cubicBezTo>
                  <a:pt x="5810" y="14215"/>
                  <a:pt x="4286" y="14774"/>
                  <a:pt x="3120" y="15751"/>
                </a:cubicBezTo>
                <a:cubicBezTo>
                  <a:pt x="3024" y="15834"/>
                  <a:pt x="2929" y="15905"/>
                  <a:pt x="2846" y="15989"/>
                </a:cubicBezTo>
                <a:cubicBezTo>
                  <a:pt x="2250" y="16548"/>
                  <a:pt x="1798" y="17227"/>
                  <a:pt x="1393" y="17941"/>
                </a:cubicBezTo>
                <a:cubicBezTo>
                  <a:pt x="691" y="19191"/>
                  <a:pt x="155" y="20584"/>
                  <a:pt x="107" y="22025"/>
                </a:cubicBezTo>
                <a:cubicBezTo>
                  <a:pt x="0" y="24668"/>
                  <a:pt x="1560" y="27216"/>
                  <a:pt x="3762" y="28681"/>
                </a:cubicBezTo>
                <a:cubicBezTo>
                  <a:pt x="5689" y="29962"/>
                  <a:pt x="8034" y="30486"/>
                  <a:pt x="10360" y="30486"/>
                </a:cubicBezTo>
                <a:cubicBezTo>
                  <a:pt x="10694" y="30486"/>
                  <a:pt x="11027" y="30476"/>
                  <a:pt x="11359" y="30455"/>
                </a:cubicBezTo>
                <a:cubicBezTo>
                  <a:pt x="14216" y="30276"/>
                  <a:pt x="17121" y="29300"/>
                  <a:pt x="19133" y="27252"/>
                </a:cubicBezTo>
                <a:cubicBezTo>
                  <a:pt x="20038" y="26335"/>
                  <a:pt x="20741" y="25228"/>
                  <a:pt x="21312" y="24061"/>
                </a:cubicBezTo>
                <a:cubicBezTo>
                  <a:pt x="22027" y="22632"/>
                  <a:pt x="22562" y="21073"/>
                  <a:pt x="22562" y="19477"/>
                </a:cubicBezTo>
                <a:cubicBezTo>
                  <a:pt x="22562" y="18167"/>
                  <a:pt x="22193" y="16905"/>
                  <a:pt x="21586" y="15751"/>
                </a:cubicBezTo>
                <a:cubicBezTo>
                  <a:pt x="21074" y="14798"/>
                  <a:pt x="20396" y="13929"/>
                  <a:pt x="19610" y="13179"/>
                </a:cubicBezTo>
                <a:cubicBezTo>
                  <a:pt x="18705" y="12322"/>
                  <a:pt x="17669" y="11607"/>
                  <a:pt x="16776" y="10726"/>
                </a:cubicBezTo>
                <a:cubicBezTo>
                  <a:pt x="15883" y="9845"/>
                  <a:pt x="15121" y="8750"/>
                  <a:pt x="15002" y="7500"/>
                </a:cubicBezTo>
                <a:cubicBezTo>
                  <a:pt x="14800" y="5464"/>
                  <a:pt x="16312" y="3320"/>
                  <a:pt x="15454" y="1463"/>
                </a:cubicBezTo>
                <a:cubicBezTo>
                  <a:pt x="14966" y="411"/>
                  <a:pt x="14208" y="0"/>
                  <a:pt x="13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41"/>
          <p:cNvSpPr/>
          <p:nvPr/>
        </p:nvSpPr>
        <p:spPr>
          <a:xfrm>
            <a:off x="8087709" y="1825186"/>
            <a:ext cx="1441868" cy="603833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41"/>
          <p:cNvGrpSpPr/>
          <p:nvPr/>
        </p:nvGrpSpPr>
        <p:grpSpPr>
          <a:xfrm flipH="1">
            <a:off x="7184478" y="398307"/>
            <a:ext cx="1031419" cy="248549"/>
            <a:chOff x="4895550" y="1067525"/>
            <a:chExt cx="848625" cy="204500"/>
          </a:xfrm>
        </p:grpSpPr>
        <p:sp>
          <p:nvSpPr>
            <p:cNvPr id="1620" name="Google Shape;1620;p41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6" name="Google Shape;1636;p41"/>
          <p:cNvSpPr/>
          <p:nvPr/>
        </p:nvSpPr>
        <p:spPr>
          <a:xfrm>
            <a:off x="273238" y="4369250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7" name="Google Shape;1637;p41"/>
          <p:cNvGrpSpPr/>
          <p:nvPr/>
        </p:nvGrpSpPr>
        <p:grpSpPr>
          <a:xfrm>
            <a:off x="1226368" y="4766359"/>
            <a:ext cx="1168302" cy="281535"/>
            <a:chOff x="4895550" y="1067525"/>
            <a:chExt cx="848625" cy="204500"/>
          </a:xfrm>
        </p:grpSpPr>
        <p:sp>
          <p:nvSpPr>
            <p:cNvPr id="1638" name="Google Shape;1638;p41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41"/>
          <p:cNvSpPr/>
          <p:nvPr/>
        </p:nvSpPr>
        <p:spPr>
          <a:xfrm rot="-5400000" flipH="1">
            <a:off x="19451" y="179087"/>
            <a:ext cx="1055534" cy="824688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5" name="Google Shape;1655;p41"/>
          <p:cNvGrpSpPr/>
          <p:nvPr/>
        </p:nvGrpSpPr>
        <p:grpSpPr>
          <a:xfrm>
            <a:off x="-6" y="944014"/>
            <a:ext cx="500633" cy="557643"/>
            <a:chOff x="6265050" y="2556100"/>
            <a:chExt cx="439075" cy="489075"/>
          </a:xfrm>
        </p:grpSpPr>
        <p:sp>
          <p:nvSpPr>
            <p:cNvPr id="1656" name="Google Shape;1656;p41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3" name="Google Shape;1663;p41"/>
          <p:cNvSpPr/>
          <p:nvPr/>
        </p:nvSpPr>
        <p:spPr>
          <a:xfrm>
            <a:off x="1531463" y="507925"/>
            <a:ext cx="291289" cy="281539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4" name="Google Shape;1664;p41"/>
          <p:cNvGrpSpPr/>
          <p:nvPr/>
        </p:nvGrpSpPr>
        <p:grpSpPr>
          <a:xfrm>
            <a:off x="7715269" y="4245614"/>
            <a:ext cx="500633" cy="557643"/>
            <a:chOff x="6265050" y="2556100"/>
            <a:chExt cx="439075" cy="489075"/>
          </a:xfrm>
        </p:grpSpPr>
        <p:sp>
          <p:nvSpPr>
            <p:cNvPr id="1665" name="Google Shape;1665;p41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2" name="Google Shape;167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41"/>
          <p:cNvSpPr txBox="1">
            <a:spLocks noGrp="1"/>
          </p:cNvSpPr>
          <p:nvPr>
            <p:ph type="title"/>
          </p:nvPr>
        </p:nvSpPr>
        <p:spPr>
          <a:xfrm>
            <a:off x="2394663" y="539500"/>
            <a:ext cx="43545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74" name="Google Shape;1674;p41"/>
          <p:cNvSpPr txBox="1">
            <a:spLocks noGrp="1"/>
          </p:cNvSpPr>
          <p:nvPr>
            <p:ph type="subTitle" idx="1"/>
          </p:nvPr>
        </p:nvSpPr>
        <p:spPr>
          <a:xfrm>
            <a:off x="2844300" y="1798650"/>
            <a:ext cx="3455400" cy="15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5" name="Google Shape;1675;p41"/>
          <p:cNvSpPr txBox="1"/>
          <p:nvPr/>
        </p:nvSpPr>
        <p:spPr>
          <a:xfrm>
            <a:off x="2323000" y="4104200"/>
            <a:ext cx="44982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pt-BR" sz="1200" b="1">
                <a:solidFill>
                  <a:schemeClr val="accent6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pt-BR" sz="1200" b="1">
                <a:solidFill>
                  <a:schemeClr val="accent6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pt-BR" sz="1200" b="1">
                <a:solidFill>
                  <a:schemeClr val="accent6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pt-BR" sz="1200" b="1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42"/>
          <p:cNvSpPr/>
          <p:nvPr/>
        </p:nvSpPr>
        <p:spPr>
          <a:xfrm>
            <a:off x="-604025" y="1507069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42"/>
          <p:cNvGrpSpPr/>
          <p:nvPr/>
        </p:nvGrpSpPr>
        <p:grpSpPr>
          <a:xfrm>
            <a:off x="154722" y="2327226"/>
            <a:ext cx="518460" cy="577500"/>
            <a:chOff x="6265050" y="2556100"/>
            <a:chExt cx="439075" cy="489075"/>
          </a:xfrm>
        </p:grpSpPr>
        <p:sp>
          <p:nvSpPr>
            <p:cNvPr id="1679" name="Google Shape;1679;p42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6" name="Google Shape;1686;p42"/>
          <p:cNvSpPr/>
          <p:nvPr/>
        </p:nvSpPr>
        <p:spPr>
          <a:xfrm>
            <a:off x="8349675" y="4207391"/>
            <a:ext cx="985213" cy="1331215"/>
          </a:xfrm>
          <a:custGeom>
            <a:avLst/>
            <a:gdLst/>
            <a:ahLst/>
            <a:cxnLst/>
            <a:rect l="l" t="t" r="r" b="b"/>
            <a:pathLst>
              <a:path w="22563" h="30487" extrusionOk="0">
                <a:moveTo>
                  <a:pt x="13382" y="0"/>
                </a:moveTo>
                <a:cubicBezTo>
                  <a:pt x="11692" y="0"/>
                  <a:pt x="9712" y="1718"/>
                  <a:pt x="9144" y="3189"/>
                </a:cubicBezTo>
                <a:cubicBezTo>
                  <a:pt x="8525" y="4797"/>
                  <a:pt x="8549" y="6559"/>
                  <a:pt x="8430" y="8273"/>
                </a:cubicBezTo>
                <a:cubicBezTo>
                  <a:pt x="8299" y="9976"/>
                  <a:pt x="7977" y="11786"/>
                  <a:pt x="6834" y="13060"/>
                </a:cubicBezTo>
                <a:cubicBezTo>
                  <a:pt x="5810" y="14215"/>
                  <a:pt x="4286" y="14774"/>
                  <a:pt x="3120" y="15751"/>
                </a:cubicBezTo>
                <a:cubicBezTo>
                  <a:pt x="3024" y="15834"/>
                  <a:pt x="2929" y="15905"/>
                  <a:pt x="2846" y="15989"/>
                </a:cubicBezTo>
                <a:cubicBezTo>
                  <a:pt x="2250" y="16548"/>
                  <a:pt x="1798" y="17227"/>
                  <a:pt x="1393" y="17941"/>
                </a:cubicBezTo>
                <a:cubicBezTo>
                  <a:pt x="691" y="19191"/>
                  <a:pt x="155" y="20584"/>
                  <a:pt x="107" y="22025"/>
                </a:cubicBezTo>
                <a:cubicBezTo>
                  <a:pt x="0" y="24668"/>
                  <a:pt x="1560" y="27216"/>
                  <a:pt x="3762" y="28681"/>
                </a:cubicBezTo>
                <a:cubicBezTo>
                  <a:pt x="5689" y="29962"/>
                  <a:pt x="8034" y="30486"/>
                  <a:pt x="10360" y="30486"/>
                </a:cubicBezTo>
                <a:cubicBezTo>
                  <a:pt x="10694" y="30486"/>
                  <a:pt x="11027" y="30476"/>
                  <a:pt x="11359" y="30455"/>
                </a:cubicBezTo>
                <a:cubicBezTo>
                  <a:pt x="14216" y="30276"/>
                  <a:pt x="17121" y="29300"/>
                  <a:pt x="19133" y="27252"/>
                </a:cubicBezTo>
                <a:cubicBezTo>
                  <a:pt x="20038" y="26335"/>
                  <a:pt x="20741" y="25228"/>
                  <a:pt x="21312" y="24061"/>
                </a:cubicBezTo>
                <a:cubicBezTo>
                  <a:pt x="22027" y="22632"/>
                  <a:pt x="22562" y="21073"/>
                  <a:pt x="22562" y="19477"/>
                </a:cubicBezTo>
                <a:cubicBezTo>
                  <a:pt x="22562" y="18167"/>
                  <a:pt x="22193" y="16905"/>
                  <a:pt x="21586" y="15751"/>
                </a:cubicBezTo>
                <a:cubicBezTo>
                  <a:pt x="21074" y="14798"/>
                  <a:pt x="20396" y="13929"/>
                  <a:pt x="19610" y="13179"/>
                </a:cubicBezTo>
                <a:cubicBezTo>
                  <a:pt x="18705" y="12322"/>
                  <a:pt x="17669" y="11607"/>
                  <a:pt x="16776" y="10726"/>
                </a:cubicBezTo>
                <a:cubicBezTo>
                  <a:pt x="15883" y="9845"/>
                  <a:pt x="15121" y="8750"/>
                  <a:pt x="15002" y="7500"/>
                </a:cubicBezTo>
                <a:cubicBezTo>
                  <a:pt x="14800" y="5464"/>
                  <a:pt x="16312" y="3320"/>
                  <a:pt x="15454" y="1463"/>
                </a:cubicBezTo>
                <a:cubicBezTo>
                  <a:pt x="14966" y="411"/>
                  <a:pt x="14208" y="0"/>
                  <a:pt x="133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7" name="Google Shape;1687;p42"/>
          <p:cNvGrpSpPr/>
          <p:nvPr/>
        </p:nvGrpSpPr>
        <p:grpSpPr>
          <a:xfrm>
            <a:off x="8284209" y="4374201"/>
            <a:ext cx="518460" cy="577500"/>
            <a:chOff x="6265050" y="2556100"/>
            <a:chExt cx="439075" cy="489075"/>
          </a:xfrm>
        </p:grpSpPr>
        <p:sp>
          <p:nvSpPr>
            <p:cNvPr id="1688" name="Google Shape;1688;p42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5" name="Google Shape;1695;p42"/>
          <p:cNvSpPr/>
          <p:nvPr/>
        </p:nvSpPr>
        <p:spPr>
          <a:xfrm>
            <a:off x="7550625" y="-296025"/>
            <a:ext cx="1266688" cy="1240045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6" name="Google Shape;1696;p42"/>
          <p:cNvGrpSpPr/>
          <p:nvPr/>
        </p:nvGrpSpPr>
        <p:grpSpPr>
          <a:xfrm>
            <a:off x="8316694" y="758064"/>
            <a:ext cx="500633" cy="557643"/>
            <a:chOff x="6265050" y="2556100"/>
            <a:chExt cx="439075" cy="489075"/>
          </a:xfrm>
        </p:grpSpPr>
        <p:sp>
          <p:nvSpPr>
            <p:cNvPr id="1697" name="Google Shape;1697;p42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4" name="Google Shape;1704;p42"/>
          <p:cNvSpPr/>
          <p:nvPr/>
        </p:nvSpPr>
        <p:spPr>
          <a:xfrm>
            <a:off x="7020275" y="4589575"/>
            <a:ext cx="425362" cy="411177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2"/>
          <p:cNvSpPr/>
          <p:nvPr/>
        </p:nvSpPr>
        <p:spPr>
          <a:xfrm>
            <a:off x="7069803" y="118425"/>
            <a:ext cx="291215" cy="281539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2"/>
          <p:cNvSpPr/>
          <p:nvPr/>
        </p:nvSpPr>
        <p:spPr>
          <a:xfrm>
            <a:off x="673175" y="3101750"/>
            <a:ext cx="425362" cy="411177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7" name="Google Shape;17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43"/>
          <p:cNvSpPr/>
          <p:nvPr/>
        </p:nvSpPr>
        <p:spPr>
          <a:xfrm flipH="1">
            <a:off x="8350425" y="1022525"/>
            <a:ext cx="1174009" cy="11493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43"/>
          <p:cNvGrpSpPr/>
          <p:nvPr/>
        </p:nvGrpSpPr>
        <p:grpSpPr>
          <a:xfrm flipH="1">
            <a:off x="8392734" y="2022050"/>
            <a:ext cx="439075" cy="489075"/>
            <a:chOff x="6265050" y="2556100"/>
            <a:chExt cx="439075" cy="489075"/>
          </a:xfrm>
        </p:grpSpPr>
        <p:sp>
          <p:nvSpPr>
            <p:cNvPr id="1711" name="Google Shape;1711;p43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3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3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3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3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43"/>
          <p:cNvSpPr/>
          <p:nvPr/>
        </p:nvSpPr>
        <p:spPr>
          <a:xfrm flipH="1">
            <a:off x="8476834" y="309038"/>
            <a:ext cx="270888" cy="320124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-369737" y="4217775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43"/>
          <p:cNvGrpSpPr/>
          <p:nvPr/>
        </p:nvGrpSpPr>
        <p:grpSpPr>
          <a:xfrm>
            <a:off x="583393" y="4654396"/>
            <a:ext cx="1168302" cy="281535"/>
            <a:chOff x="4895550" y="1067525"/>
            <a:chExt cx="848625" cy="204500"/>
          </a:xfrm>
        </p:grpSpPr>
        <p:sp>
          <p:nvSpPr>
            <p:cNvPr id="1721" name="Google Shape;1721;p43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3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3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3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3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3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3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43"/>
          <p:cNvSpPr/>
          <p:nvPr/>
        </p:nvSpPr>
        <p:spPr>
          <a:xfrm rot="-5400000" flipH="1">
            <a:off x="19451" y="179087"/>
            <a:ext cx="1055534" cy="824688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8" name="Google Shape;1738;p43"/>
          <p:cNvGrpSpPr/>
          <p:nvPr/>
        </p:nvGrpSpPr>
        <p:grpSpPr>
          <a:xfrm>
            <a:off x="-6" y="944014"/>
            <a:ext cx="500633" cy="557643"/>
            <a:chOff x="6265050" y="2556100"/>
            <a:chExt cx="439075" cy="489075"/>
          </a:xfrm>
        </p:grpSpPr>
        <p:sp>
          <p:nvSpPr>
            <p:cNvPr id="1739" name="Google Shape;1739;p43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6" name="Google Shape;1746;p43"/>
          <p:cNvSpPr/>
          <p:nvPr/>
        </p:nvSpPr>
        <p:spPr>
          <a:xfrm>
            <a:off x="334538" y="2366163"/>
            <a:ext cx="425362" cy="411177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7" name="Google Shape;17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/>
          <p:nvPr/>
        </p:nvSpPr>
        <p:spPr>
          <a:xfrm rot="10800000" flipH="1">
            <a:off x="5876979" y="-203789"/>
            <a:ext cx="1441868" cy="603833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9"/>
          <p:cNvSpPr/>
          <p:nvPr/>
        </p:nvSpPr>
        <p:spPr>
          <a:xfrm rot="10800000">
            <a:off x="-48079" y="-624920"/>
            <a:ext cx="1625374" cy="1496583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 rot="10800000">
            <a:off x="1376951" y="151380"/>
            <a:ext cx="646406" cy="720016"/>
            <a:chOff x="6265050" y="2556100"/>
            <a:chExt cx="439075" cy="489075"/>
          </a:xfrm>
        </p:grpSpPr>
        <p:sp>
          <p:nvSpPr>
            <p:cNvPr id="409" name="Google Shape;409;p1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19"/>
          <p:cNvGrpSpPr/>
          <p:nvPr/>
        </p:nvGrpSpPr>
        <p:grpSpPr>
          <a:xfrm rot="10800000">
            <a:off x="5501351" y="-261882"/>
            <a:ext cx="646406" cy="720016"/>
            <a:chOff x="6265050" y="2556100"/>
            <a:chExt cx="439075" cy="489075"/>
          </a:xfrm>
        </p:grpSpPr>
        <p:sp>
          <p:nvSpPr>
            <p:cNvPr id="417" name="Google Shape;417;p1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19"/>
          <p:cNvSpPr/>
          <p:nvPr/>
        </p:nvSpPr>
        <p:spPr>
          <a:xfrm rot="10800000">
            <a:off x="280008" y="1257539"/>
            <a:ext cx="252149" cy="2979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9"/>
          <p:cNvSpPr/>
          <p:nvPr/>
        </p:nvSpPr>
        <p:spPr>
          <a:xfrm flipH="1">
            <a:off x="8507050" y="3367675"/>
            <a:ext cx="1174009" cy="11493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9"/>
          <p:cNvSpPr/>
          <p:nvPr/>
        </p:nvSpPr>
        <p:spPr>
          <a:xfrm flipH="1">
            <a:off x="8633459" y="2654188"/>
            <a:ext cx="270888" cy="320124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9"/>
          <p:cNvGrpSpPr/>
          <p:nvPr/>
        </p:nvGrpSpPr>
        <p:grpSpPr>
          <a:xfrm>
            <a:off x="4996575" y="4856275"/>
            <a:ext cx="439075" cy="489075"/>
            <a:chOff x="6265050" y="2556100"/>
            <a:chExt cx="439075" cy="489075"/>
          </a:xfrm>
        </p:grpSpPr>
        <p:sp>
          <p:nvSpPr>
            <p:cNvPr id="428" name="Google Shape;428;p19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9"/>
          <p:cNvGrpSpPr/>
          <p:nvPr/>
        </p:nvGrpSpPr>
        <p:grpSpPr>
          <a:xfrm>
            <a:off x="7706820" y="4199883"/>
            <a:ext cx="1115263" cy="268733"/>
            <a:chOff x="4895550" y="1067525"/>
            <a:chExt cx="848625" cy="204500"/>
          </a:xfrm>
        </p:grpSpPr>
        <p:sp>
          <p:nvSpPr>
            <p:cNvPr id="436" name="Google Shape;436;p19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19"/>
          <p:cNvSpPr/>
          <p:nvPr/>
        </p:nvSpPr>
        <p:spPr>
          <a:xfrm>
            <a:off x="8152775" y="647484"/>
            <a:ext cx="277992" cy="268721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-125800" y="4297475"/>
            <a:ext cx="1265100" cy="529805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9"/>
          <p:cNvSpPr/>
          <p:nvPr/>
        </p:nvSpPr>
        <p:spPr>
          <a:xfrm rot="10800000" flipH="1">
            <a:off x="306700" y="4657035"/>
            <a:ext cx="214494" cy="253479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9"/>
          <p:cNvSpPr txBox="1">
            <a:spLocks noGrp="1"/>
          </p:cNvSpPr>
          <p:nvPr>
            <p:ph type="title"/>
          </p:nvPr>
        </p:nvSpPr>
        <p:spPr>
          <a:xfrm>
            <a:off x="4835500" y="1510750"/>
            <a:ext cx="33186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9"/>
          <p:cNvSpPr txBox="1">
            <a:spLocks noGrp="1"/>
          </p:cNvSpPr>
          <p:nvPr>
            <p:ph type="subTitle" idx="1"/>
          </p:nvPr>
        </p:nvSpPr>
        <p:spPr>
          <a:xfrm>
            <a:off x="4835500" y="2469650"/>
            <a:ext cx="3318600" cy="11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/>
          <p:nvPr/>
        </p:nvSpPr>
        <p:spPr>
          <a:xfrm flipH="1">
            <a:off x="757375" y="1143238"/>
            <a:ext cx="2641056" cy="2586477"/>
          </a:xfrm>
          <a:custGeom>
            <a:avLst/>
            <a:gdLst/>
            <a:ahLst/>
            <a:cxnLst/>
            <a:rect l="l" t="t" r="r" b="b"/>
            <a:pathLst>
              <a:path w="174673" h="171035" extrusionOk="0">
                <a:moveTo>
                  <a:pt x="87687" y="0"/>
                </a:moveTo>
                <a:cubicBezTo>
                  <a:pt x="63880" y="0"/>
                  <a:pt x="40847" y="7277"/>
                  <a:pt x="23787" y="25775"/>
                </a:cubicBezTo>
                <a:cubicBezTo>
                  <a:pt x="17519" y="32590"/>
                  <a:pt x="12408" y="40498"/>
                  <a:pt x="9001" y="49112"/>
                </a:cubicBezTo>
                <a:cubicBezTo>
                  <a:pt x="6301" y="55798"/>
                  <a:pt x="4565" y="62870"/>
                  <a:pt x="3279" y="70038"/>
                </a:cubicBezTo>
                <a:cubicBezTo>
                  <a:pt x="482" y="85853"/>
                  <a:pt x="0" y="102344"/>
                  <a:pt x="3986" y="117934"/>
                </a:cubicBezTo>
                <a:cubicBezTo>
                  <a:pt x="7940" y="133524"/>
                  <a:pt x="16587" y="148214"/>
                  <a:pt x="29605" y="157696"/>
                </a:cubicBezTo>
                <a:cubicBezTo>
                  <a:pt x="41949" y="166697"/>
                  <a:pt x="56960" y="170361"/>
                  <a:pt x="72389" y="170940"/>
                </a:cubicBezTo>
                <a:cubicBezTo>
                  <a:pt x="73897" y="171004"/>
                  <a:pt x="75396" y="171035"/>
                  <a:pt x="76884" y="171035"/>
                </a:cubicBezTo>
                <a:cubicBezTo>
                  <a:pt x="106646" y="171035"/>
                  <a:pt x="131953" y="158789"/>
                  <a:pt x="131953" y="158789"/>
                </a:cubicBezTo>
                <a:cubicBezTo>
                  <a:pt x="134364" y="157439"/>
                  <a:pt x="136646" y="155864"/>
                  <a:pt x="138864" y="154096"/>
                </a:cubicBezTo>
                <a:cubicBezTo>
                  <a:pt x="139828" y="153325"/>
                  <a:pt x="140760" y="152457"/>
                  <a:pt x="141660" y="151589"/>
                </a:cubicBezTo>
                <a:lnTo>
                  <a:pt x="143493" y="149821"/>
                </a:lnTo>
                <a:cubicBezTo>
                  <a:pt x="146579" y="146735"/>
                  <a:pt x="149375" y="143296"/>
                  <a:pt x="151947" y="139760"/>
                </a:cubicBezTo>
                <a:cubicBezTo>
                  <a:pt x="165737" y="120859"/>
                  <a:pt x="174673" y="97522"/>
                  <a:pt x="172648" y="74185"/>
                </a:cubicBezTo>
                <a:cubicBezTo>
                  <a:pt x="171940" y="65699"/>
                  <a:pt x="169755" y="57406"/>
                  <a:pt x="167215" y="49273"/>
                </a:cubicBezTo>
                <a:cubicBezTo>
                  <a:pt x="165222" y="42780"/>
                  <a:pt x="162940" y="36319"/>
                  <a:pt x="159340" y="30565"/>
                </a:cubicBezTo>
                <a:cubicBezTo>
                  <a:pt x="155418" y="24168"/>
                  <a:pt x="150018" y="18896"/>
                  <a:pt x="143846" y="14653"/>
                </a:cubicBezTo>
                <a:cubicBezTo>
                  <a:pt x="143846" y="14653"/>
                  <a:pt x="137128" y="10539"/>
                  <a:pt x="127806" y="6553"/>
                </a:cubicBezTo>
                <a:cubicBezTo>
                  <a:pt x="124720" y="5428"/>
                  <a:pt x="121570" y="4496"/>
                  <a:pt x="118420" y="3724"/>
                </a:cubicBezTo>
                <a:cubicBezTo>
                  <a:pt x="108308" y="1346"/>
                  <a:pt x="97926" y="0"/>
                  <a:pt x="876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/>
          <p:nvPr/>
        </p:nvSpPr>
        <p:spPr>
          <a:xfrm>
            <a:off x="1327676" y="1584075"/>
            <a:ext cx="2480793" cy="2429552"/>
          </a:xfrm>
          <a:custGeom>
            <a:avLst/>
            <a:gdLst/>
            <a:ahLst/>
            <a:cxnLst/>
            <a:rect l="l" t="t" r="r" b="b"/>
            <a:pathLst>
              <a:path w="174673" h="171035" extrusionOk="0">
                <a:moveTo>
                  <a:pt x="87687" y="0"/>
                </a:moveTo>
                <a:cubicBezTo>
                  <a:pt x="63880" y="0"/>
                  <a:pt x="40847" y="7277"/>
                  <a:pt x="23787" y="25775"/>
                </a:cubicBezTo>
                <a:cubicBezTo>
                  <a:pt x="17519" y="32590"/>
                  <a:pt x="12408" y="40498"/>
                  <a:pt x="9001" y="49112"/>
                </a:cubicBezTo>
                <a:cubicBezTo>
                  <a:pt x="6301" y="55798"/>
                  <a:pt x="4565" y="62870"/>
                  <a:pt x="3279" y="70038"/>
                </a:cubicBezTo>
                <a:cubicBezTo>
                  <a:pt x="482" y="85853"/>
                  <a:pt x="0" y="102344"/>
                  <a:pt x="3986" y="117934"/>
                </a:cubicBezTo>
                <a:cubicBezTo>
                  <a:pt x="7940" y="133524"/>
                  <a:pt x="16587" y="148214"/>
                  <a:pt x="29605" y="157696"/>
                </a:cubicBezTo>
                <a:cubicBezTo>
                  <a:pt x="41949" y="166697"/>
                  <a:pt x="56960" y="170361"/>
                  <a:pt x="72389" y="170940"/>
                </a:cubicBezTo>
                <a:cubicBezTo>
                  <a:pt x="73897" y="171004"/>
                  <a:pt x="75396" y="171035"/>
                  <a:pt x="76884" y="171035"/>
                </a:cubicBezTo>
                <a:cubicBezTo>
                  <a:pt x="106646" y="171035"/>
                  <a:pt x="131953" y="158789"/>
                  <a:pt x="131953" y="158789"/>
                </a:cubicBezTo>
                <a:cubicBezTo>
                  <a:pt x="134364" y="157439"/>
                  <a:pt x="136646" y="155864"/>
                  <a:pt x="138864" y="154096"/>
                </a:cubicBezTo>
                <a:cubicBezTo>
                  <a:pt x="139828" y="153325"/>
                  <a:pt x="140760" y="152457"/>
                  <a:pt x="141660" y="151589"/>
                </a:cubicBezTo>
                <a:lnTo>
                  <a:pt x="143493" y="149821"/>
                </a:lnTo>
                <a:cubicBezTo>
                  <a:pt x="146579" y="146735"/>
                  <a:pt x="149375" y="143296"/>
                  <a:pt x="151947" y="139760"/>
                </a:cubicBezTo>
                <a:cubicBezTo>
                  <a:pt x="165737" y="120859"/>
                  <a:pt x="174673" y="97522"/>
                  <a:pt x="172648" y="74185"/>
                </a:cubicBezTo>
                <a:cubicBezTo>
                  <a:pt x="171940" y="65699"/>
                  <a:pt x="169755" y="57406"/>
                  <a:pt x="167215" y="49273"/>
                </a:cubicBezTo>
                <a:cubicBezTo>
                  <a:pt x="165222" y="42780"/>
                  <a:pt x="162940" y="36319"/>
                  <a:pt x="159340" y="30565"/>
                </a:cubicBezTo>
                <a:cubicBezTo>
                  <a:pt x="155418" y="24168"/>
                  <a:pt x="150018" y="18896"/>
                  <a:pt x="143846" y="14653"/>
                </a:cubicBezTo>
                <a:cubicBezTo>
                  <a:pt x="143846" y="14653"/>
                  <a:pt x="137128" y="10539"/>
                  <a:pt x="127806" y="6553"/>
                </a:cubicBezTo>
                <a:cubicBezTo>
                  <a:pt x="124720" y="5428"/>
                  <a:pt x="121570" y="4496"/>
                  <a:pt x="118420" y="3724"/>
                </a:cubicBezTo>
                <a:cubicBezTo>
                  <a:pt x="108308" y="1346"/>
                  <a:pt x="97926" y="0"/>
                  <a:pt x="87687" y="0"/>
                </a:cubicBezTo>
                <a:close/>
              </a:path>
            </a:pathLst>
          </a:custGeom>
          <a:solidFill>
            <a:srgbClr val="EE4A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1"/>
          <p:cNvSpPr/>
          <p:nvPr/>
        </p:nvSpPr>
        <p:spPr>
          <a:xfrm rot="-900049">
            <a:off x="8044305" y="4163273"/>
            <a:ext cx="1487680" cy="1397375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1"/>
          <p:cNvSpPr/>
          <p:nvPr/>
        </p:nvSpPr>
        <p:spPr>
          <a:xfrm>
            <a:off x="-90300" y="4140400"/>
            <a:ext cx="1375350" cy="1074560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21"/>
          <p:cNvGrpSpPr/>
          <p:nvPr/>
        </p:nvGrpSpPr>
        <p:grpSpPr>
          <a:xfrm>
            <a:off x="7152994" y="4741642"/>
            <a:ext cx="998662" cy="240656"/>
            <a:chOff x="4895550" y="1067525"/>
            <a:chExt cx="848625" cy="204500"/>
          </a:xfrm>
        </p:grpSpPr>
        <p:sp>
          <p:nvSpPr>
            <p:cNvPr id="536" name="Google Shape;536;p21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" name="Google Shape;552;p21"/>
          <p:cNvSpPr/>
          <p:nvPr/>
        </p:nvSpPr>
        <p:spPr>
          <a:xfrm>
            <a:off x="549125" y="590125"/>
            <a:ext cx="367325" cy="355075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1"/>
          <p:cNvSpPr/>
          <p:nvPr/>
        </p:nvSpPr>
        <p:spPr>
          <a:xfrm>
            <a:off x="451950" y="4687700"/>
            <a:ext cx="203633" cy="240645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1"/>
          <p:cNvSpPr/>
          <p:nvPr/>
        </p:nvSpPr>
        <p:spPr>
          <a:xfrm>
            <a:off x="6444900" y="-691325"/>
            <a:ext cx="1504855" cy="1473203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21"/>
          <p:cNvGrpSpPr/>
          <p:nvPr/>
        </p:nvGrpSpPr>
        <p:grpSpPr>
          <a:xfrm>
            <a:off x="6255375" y="409750"/>
            <a:ext cx="439075" cy="489075"/>
            <a:chOff x="6265050" y="2556100"/>
            <a:chExt cx="439075" cy="489075"/>
          </a:xfrm>
        </p:grpSpPr>
        <p:sp>
          <p:nvSpPr>
            <p:cNvPr id="556" name="Google Shape;556;p21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1"/>
          <p:cNvSpPr/>
          <p:nvPr/>
        </p:nvSpPr>
        <p:spPr>
          <a:xfrm rot="-10281852" flipH="1">
            <a:off x="1798185" y="-138268"/>
            <a:ext cx="1378994" cy="577502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21"/>
          <p:cNvGrpSpPr/>
          <p:nvPr/>
        </p:nvGrpSpPr>
        <p:grpSpPr>
          <a:xfrm>
            <a:off x="2710659" y="169104"/>
            <a:ext cx="998662" cy="240656"/>
            <a:chOff x="4895550" y="1067525"/>
            <a:chExt cx="848625" cy="204500"/>
          </a:xfrm>
        </p:grpSpPr>
        <p:sp>
          <p:nvSpPr>
            <p:cNvPr id="565" name="Google Shape;565;p21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1"/>
          <p:cNvGrpSpPr/>
          <p:nvPr/>
        </p:nvGrpSpPr>
        <p:grpSpPr>
          <a:xfrm>
            <a:off x="2990450" y="4809325"/>
            <a:ext cx="439075" cy="489075"/>
            <a:chOff x="6265050" y="2556100"/>
            <a:chExt cx="439075" cy="489075"/>
          </a:xfrm>
        </p:grpSpPr>
        <p:sp>
          <p:nvSpPr>
            <p:cNvPr id="582" name="Google Shape;582;p21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9" name="Google Shape;5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1"/>
          <p:cNvSpPr txBox="1">
            <a:spLocks noGrp="1"/>
          </p:cNvSpPr>
          <p:nvPr>
            <p:ph type="title"/>
          </p:nvPr>
        </p:nvSpPr>
        <p:spPr>
          <a:xfrm>
            <a:off x="4126975" y="1113000"/>
            <a:ext cx="43038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1" name="Google Shape;591;p21"/>
          <p:cNvSpPr txBox="1">
            <a:spLocks noGrp="1"/>
          </p:cNvSpPr>
          <p:nvPr>
            <p:ph type="subTitle" idx="1"/>
          </p:nvPr>
        </p:nvSpPr>
        <p:spPr>
          <a:xfrm>
            <a:off x="4126975" y="1919100"/>
            <a:ext cx="4303800" cy="21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2"/>
          <p:cNvSpPr/>
          <p:nvPr/>
        </p:nvSpPr>
        <p:spPr>
          <a:xfrm>
            <a:off x="-460775" y="239950"/>
            <a:ext cx="1174009" cy="1149316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/>
          <p:nvPr/>
        </p:nvSpPr>
        <p:spPr>
          <a:xfrm>
            <a:off x="8156662" y="151458"/>
            <a:ext cx="1414141" cy="1302088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22"/>
          <p:cNvGrpSpPr/>
          <p:nvPr/>
        </p:nvGrpSpPr>
        <p:grpSpPr>
          <a:xfrm>
            <a:off x="8508075" y="1139125"/>
            <a:ext cx="439075" cy="489075"/>
            <a:chOff x="6265050" y="2556100"/>
            <a:chExt cx="439075" cy="489075"/>
          </a:xfrm>
        </p:grpSpPr>
        <p:sp>
          <p:nvSpPr>
            <p:cNvPr id="596" name="Google Shape;596;p22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2"/>
          <p:cNvGrpSpPr/>
          <p:nvPr/>
        </p:nvGrpSpPr>
        <p:grpSpPr>
          <a:xfrm>
            <a:off x="231850" y="1239475"/>
            <a:ext cx="439075" cy="489075"/>
            <a:chOff x="6265050" y="2556100"/>
            <a:chExt cx="439075" cy="489075"/>
          </a:xfrm>
        </p:grpSpPr>
        <p:sp>
          <p:nvSpPr>
            <p:cNvPr id="604" name="Google Shape;604;p22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1" name="Google Shape;61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2"/>
          <p:cNvSpPr txBox="1">
            <a:spLocks noGrp="1"/>
          </p:cNvSpPr>
          <p:nvPr>
            <p:ph type="body" idx="1"/>
          </p:nvPr>
        </p:nvSpPr>
        <p:spPr>
          <a:xfrm>
            <a:off x="713225" y="3612350"/>
            <a:ext cx="4407600" cy="9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25"/>
          <p:cNvGrpSpPr/>
          <p:nvPr/>
        </p:nvGrpSpPr>
        <p:grpSpPr>
          <a:xfrm>
            <a:off x="5277347" y="4695601"/>
            <a:ext cx="518460" cy="577500"/>
            <a:chOff x="6265050" y="2556100"/>
            <a:chExt cx="439075" cy="489075"/>
          </a:xfrm>
        </p:grpSpPr>
        <p:sp>
          <p:nvSpPr>
            <p:cNvPr id="679" name="Google Shape;679;p25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25"/>
          <p:cNvSpPr/>
          <p:nvPr/>
        </p:nvSpPr>
        <p:spPr>
          <a:xfrm>
            <a:off x="7840150" y="-70513"/>
            <a:ext cx="1406568" cy="1376983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25"/>
          <p:cNvGrpSpPr/>
          <p:nvPr/>
        </p:nvGrpSpPr>
        <p:grpSpPr>
          <a:xfrm>
            <a:off x="6824942" y="323035"/>
            <a:ext cx="1133593" cy="273171"/>
            <a:chOff x="4895550" y="1067525"/>
            <a:chExt cx="848625" cy="204500"/>
          </a:xfrm>
        </p:grpSpPr>
        <p:sp>
          <p:nvSpPr>
            <p:cNvPr id="688" name="Google Shape;688;p25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5"/>
          <p:cNvSpPr/>
          <p:nvPr/>
        </p:nvSpPr>
        <p:spPr>
          <a:xfrm>
            <a:off x="-125800" y="4398050"/>
            <a:ext cx="1265100" cy="529805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>
            <a:off x="-604025" y="1507069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25"/>
          <p:cNvGrpSpPr/>
          <p:nvPr/>
        </p:nvGrpSpPr>
        <p:grpSpPr>
          <a:xfrm>
            <a:off x="154722" y="2327226"/>
            <a:ext cx="518460" cy="577500"/>
            <a:chOff x="6265050" y="2556100"/>
            <a:chExt cx="439075" cy="489075"/>
          </a:xfrm>
        </p:grpSpPr>
        <p:sp>
          <p:nvSpPr>
            <p:cNvPr id="707" name="Google Shape;707;p25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25"/>
          <p:cNvSpPr/>
          <p:nvPr/>
        </p:nvSpPr>
        <p:spPr>
          <a:xfrm>
            <a:off x="8349675" y="4207391"/>
            <a:ext cx="985213" cy="1331215"/>
          </a:xfrm>
          <a:custGeom>
            <a:avLst/>
            <a:gdLst/>
            <a:ahLst/>
            <a:cxnLst/>
            <a:rect l="l" t="t" r="r" b="b"/>
            <a:pathLst>
              <a:path w="22563" h="30487" extrusionOk="0">
                <a:moveTo>
                  <a:pt x="13382" y="0"/>
                </a:moveTo>
                <a:cubicBezTo>
                  <a:pt x="11692" y="0"/>
                  <a:pt x="9712" y="1718"/>
                  <a:pt x="9144" y="3189"/>
                </a:cubicBezTo>
                <a:cubicBezTo>
                  <a:pt x="8525" y="4797"/>
                  <a:pt x="8549" y="6559"/>
                  <a:pt x="8430" y="8273"/>
                </a:cubicBezTo>
                <a:cubicBezTo>
                  <a:pt x="8299" y="9976"/>
                  <a:pt x="7977" y="11786"/>
                  <a:pt x="6834" y="13060"/>
                </a:cubicBezTo>
                <a:cubicBezTo>
                  <a:pt x="5810" y="14215"/>
                  <a:pt x="4286" y="14774"/>
                  <a:pt x="3120" y="15751"/>
                </a:cubicBezTo>
                <a:cubicBezTo>
                  <a:pt x="3024" y="15834"/>
                  <a:pt x="2929" y="15905"/>
                  <a:pt x="2846" y="15989"/>
                </a:cubicBezTo>
                <a:cubicBezTo>
                  <a:pt x="2250" y="16548"/>
                  <a:pt x="1798" y="17227"/>
                  <a:pt x="1393" y="17941"/>
                </a:cubicBezTo>
                <a:cubicBezTo>
                  <a:pt x="691" y="19191"/>
                  <a:pt x="155" y="20584"/>
                  <a:pt x="107" y="22025"/>
                </a:cubicBezTo>
                <a:cubicBezTo>
                  <a:pt x="0" y="24668"/>
                  <a:pt x="1560" y="27216"/>
                  <a:pt x="3762" y="28681"/>
                </a:cubicBezTo>
                <a:cubicBezTo>
                  <a:pt x="5689" y="29962"/>
                  <a:pt x="8034" y="30486"/>
                  <a:pt x="10360" y="30486"/>
                </a:cubicBezTo>
                <a:cubicBezTo>
                  <a:pt x="10694" y="30486"/>
                  <a:pt x="11027" y="30476"/>
                  <a:pt x="11359" y="30455"/>
                </a:cubicBezTo>
                <a:cubicBezTo>
                  <a:pt x="14216" y="30276"/>
                  <a:pt x="17121" y="29300"/>
                  <a:pt x="19133" y="27252"/>
                </a:cubicBezTo>
                <a:cubicBezTo>
                  <a:pt x="20038" y="26335"/>
                  <a:pt x="20741" y="25228"/>
                  <a:pt x="21312" y="24061"/>
                </a:cubicBezTo>
                <a:cubicBezTo>
                  <a:pt x="22027" y="22632"/>
                  <a:pt x="22562" y="21073"/>
                  <a:pt x="22562" y="19477"/>
                </a:cubicBezTo>
                <a:cubicBezTo>
                  <a:pt x="22562" y="18167"/>
                  <a:pt x="22193" y="16905"/>
                  <a:pt x="21586" y="15751"/>
                </a:cubicBezTo>
                <a:cubicBezTo>
                  <a:pt x="21074" y="14798"/>
                  <a:pt x="20396" y="13929"/>
                  <a:pt x="19610" y="13179"/>
                </a:cubicBezTo>
                <a:cubicBezTo>
                  <a:pt x="18705" y="12322"/>
                  <a:pt x="17669" y="11607"/>
                  <a:pt x="16776" y="10726"/>
                </a:cubicBezTo>
                <a:cubicBezTo>
                  <a:pt x="15883" y="9845"/>
                  <a:pt x="15121" y="8750"/>
                  <a:pt x="15002" y="7500"/>
                </a:cubicBezTo>
                <a:cubicBezTo>
                  <a:pt x="14800" y="5464"/>
                  <a:pt x="16312" y="3320"/>
                  <a:pt x="15454" y="1463"/>
                </a:cubicBezTo>
                <a:cubicBezTo>
                  <a:pt x="14966" y="411"/>
                  <a:pt x="14208" y="0"/>
                  <a:pt x="13382" y="0"/>
                </a:cubicBezTo>
                <a:close/>
              </a:path>
            </a:pathLst>
          </a:custGeom>
          <a:solidFill>
            <a:srgbClr val="FF5C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25"/>
          <p:cNvGrpSpPr/>
          <p:nvPr/>
        </p:nvGrpSpPr>
        <p:grpSpPr>
          <a:xfrm>
            <a:off x="934692" y="4736423"/>
            <a:ext cx="1133593" cy="273171"/>
            <a:chOff x="4895550" y="1067525"/>
            <a:chExt cx="848625" cy="204500"/>
          </a:xfrm>
        </p:grpSpPr>
        <p:sp>
          <p:nvSpPr>
            <p:cNvPr id="716" name="Google Shape;716;p25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25"/>
          <p:cNvGrpSpPr/>
          <p:nvPr/>
        </p:nvGrpSpPr>
        <p:grpSpPr>
          <a:xfrm>
            <a:off x="8284209" y="4374201"/>
            <a:ext cx="518460" cy="577500"/>
            <a:chOff x="6265050" y="2556100"/>
            <a:chExt cx="439075" cy="489075"/>
          </a:xfrm>
        </p:grpSpPr>
        <p:sp>
          <p:nvSpPr>
            <p:cNvPr id="733" name="Google Shape;733;p25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0" name="Google Shape;74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5"/>
          <p:cNvSpPr txBox="1">
            <a:spLocks noGrp="1"/>
          </p:cNvSpPr>
          <p:nvPr>
            <p:ph type="title" idx="2" hasCustomPrompt="1"/>
          </p:nvPr>
        </p:nvSpPr>
        <p:spPr>
          <a:xfrm>
            <a:off x="1157525" y="1752913"/>
            <a:ext cx="1040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3" name="Google Shape;743;p25"/>
          <p:cNvSpPr txBox="1">
            <a:spLocks noGrp="1"/>
          </p:cNvSpPr>
          <p:nvPr>
            <p:ph type="title" idx="3"/>
          </p:nvPr>
        </p:nvSpPr>
        <p:spPr>
          <a:xfrm>
            <a:off x="713225" y="2402214"/>
            <a:ext cx="19293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subTitle" idx="1"/>
          </p:nvPr>
        </p:nvSpPr>
        <p:spPr>
          <a:xfrm>
            <a:off x="713225" y="2932000"/>
            <a:ext cx="1929300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4" hasCustomPrompt="1"/>
          </p:nvPr>
        </p:nvSpPr>
        <p:spPr>
          <a:xfrm>
            <a:off x="3086900" y="2232557"/>
            <a:ext cx="1040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title" idx="5"/>
          </p:nvPr>
        </p:nvSpPr>
        <p:spPr>
          <a:xfrm>
            <a:off x="2642576" y="2885639"/>
            <a:ext cx="19293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7" name="Google Shape;747;p25"/>
          <p:cNvSpPr txBox="1">
            <a:spLocks noGrp="1"/>
          </p:cNvSpPr>
          <p:nvPr>
            <p:ph type="subTitle" idx="6"/>
          </p:nvPr>
        </p:nvSpPr>
        <p:spPr>
          <a:xfrm>
            <a:off x="2642625" y="3415451"/>
            <a:ext cx="1929300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5"/>
          <p:cNvSpPr txBox="1">
            <a:spLocks noGrp="1"/>
          </p:cNvSpPr>
          <p:nvPr>
            <p:ph type="title" idx="7" hasCustomPrompt="1"/>
          </p:nvPr>
        </p:nvSpPr>
        <p:spPr>
          <a:xfrm>
            <a:off x="5016251" y="2232557"/>
            <a:ext cx="1040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9" name="Google Shape;749;p25"/>
          <p:cNvSpPr txBox="1">
            <a:spLocks noGrp="1"/>
          </p:cNvSpPr>
          <p:nvPr>
            <p:ph type="title" idx="8"/>
          </p:nvPr>
        </p:nvSpPr>
        <p:spPr>
          <a:xfrm>
            <a:off x="4571927" y="2885639"/>
            <a:ext cx="19293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0" name="Google Shape;750;p25"/>
          <p:cNvSpPr txBox="1">
            <a:spLocks noGrp="1"/>
          </p:cNvSpPr>
          <p:nvPr>
            <p:ph type="subTitle" idx="9"/>
          </p:nvPr>
        </p:nvSpPr>
        <p:spPr>
          <a:xfrm>
            <a:off x="4571975" y="3415451"/>
            <a:ext cx="1929300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5"/>
          <p:cNvSpPr txBox="1">
            <a:spLocks noGrp="1"/>
          </p:cNvSpPr>
          <p:nvPr>
            <p:ph type="title" idx="13" hasCustomPrompt="1"/>
          </p:nvPr>
        </p:nvSpPr>
        <p:spPr>
          <a:xfrm>
            <a:off x="6945501" y="1752913"/>
            <a:ext cx="1040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2" name="Google Shape;752;p25"/>
          <p:cNvSpPr txBox="1">
            <a:spLocks noGrp="1"/>
          </p:cNvSpPr>
          <p:nvPr>
            <p:ph type="title" idx="14"/>
          </p:nvPr>
        </p:nvSpPr>
        <p:spPr>
          <a:xfrm>
            <a:off x="6501176" y="2402214"/>
            <a:ext cx="19293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subTitle" idx="15"/>
          </p:nvPr>
        </p:nvSpPr>
        <p:spPr>
          <a:xfrm>
            <a:off x="6501225" y="2932000"/>
            <a:ext cx="1929300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8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6"/>
          <p:cNvSpPr/>
          <p:nvPr/>
        </p:nvSpPr>
        <p:spPr>
          <a:xfrm>
            <a:off x="6444900" y="-770975"/>
            <a:ext cx="1504855" cy="1473203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26"/>
          <p:cNvGrpSpPr/>
          <p:nvPr/>
        </p:nvGrpSpPr>
        <p:grpSpPr>
          <a:xfrm>
            <a:off x="6255375" y="330100"/>
            <a:ext cx="439075" cy="489075"/>
            <a:chOff x="6265050" y="2556100"/>
            <a:chExt cx="439075" cy="489075"/>
          </a:xfrm>
        </p:grpSpPr>
        <p:sp>
          <p:nvSpPr>
            <p:cNvPr id="757" name="Google Shape;757;p26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26"/>
          <p:cNvSpPr/>
          <p:nvPr/>
        </p:nvSpPr>
        <p:spPr>
          <a:xfrm rot="-10281852" flipH="1">
            <a:off x="1798185" y="-217918"/>
            <a:ext cx="1378994" cy="577502"/>
          </a:xfrm>
          <a:custGeom>
            <a:avLst/>
            <a:gdLst/>
            <a:ahLst/>
            <a:cxnLst/>
            <a:rect l="l" t="t" r="r" b="b"/>
            <a:pathLst>
              <a:path w="33196" h="13902" extrusionOk="0">
                <a:moveTo>
                  <a:pt x="15745" y="0"/>
                </a:moveTo>
                <a:cubicBezTo>
                  <a:pt x="14970" y="0"/>
                  <a:pt x="14199" y="121"/>
                  <a:pt x="13466" y="383"/>
                </a:cubicBezTo>
                <a:cubicBezTo>
                  <a:pt x="12585" y="693"/>
                  <a:pt x="11800" y="1193"/>
                  <a:pt x="11002" y="1669"/>
                </a:cubicBezTo>
                <a:cubicBezTo>
                  <a:pt x="8990" y="2860"/>
                  <a:pt x="6894" y="3919"/>
                  <a:pt x="4727" y="4824"/>
                </a:cubicBezTo>
                <a:cubicBezTo>
                  <a:pt x="3691" y="5265"/>
                  <a:pt x="2608" y="5681"/>
                  <a:pt x="1763" y="6420"/>
                </a:cubicBezTo>
                <a:cubicBezTo>
                  <a:pt x="1120" y="6979"/>
                  <a:pt x="1" y="8444"/>
                  <a:pt x="846" y="9229"/>
                </a:cubicBezTo>
                <a:cubicBezTo>
                  <a:pt x="1196" y="9546"/>
                  <a:pt x="1711" y="9661"/>
                  <a:pt x="2260" y="9661"/>
                </a:cubicBezTo>
                <a:cubicBezTo>
                  <a:pt x="3054" y="9661"/>
                  <a:pt x="3918" y="9419"/>
                  <a:pt x="4453" y="9194"/>
                </a:cubicBezTo>
                <a:cubicBezTo>
                  <a:pt x="5727" y="8670"/>
                  <a:pt x="6787" y="7777"/>
                  <a:pt x="7918" y="6991"/>
                </a:cubicBezTo>
                <a:cubicBezTo>
                  <a:pt x="9335" y="6003"/>
                  <a:pt x="10883" y="5146"/>
                  <a:pt x="12562" y="4741"/>
                </a:cubicBezTo>
                <a:cubicBezTo>
                  <a:pt x="13226" y="4581"/>
                  <a:pt x="13915" y="4493"/>
                  <a:pt x="14601" y="4493"/>
                </a:cubicBezTo>
                <a:cubicBezTo>
                  <a:pt x="15649" y="4493"/>
                  <a:pt x="16691" y="4697"/>
                  <a:pt x="17634" y="5158"/>
                </a:cubicBezTo>
                <a:cubicBezTo>
                  <a:pt x="20265" y="6431"/>
                  <a:pt x="21646" y="9348"/>
                  <a:pt x="23825" y="11301"/>
                </a:cubicBezTo>
                <a:cubicBezTo>
                  <a:pt x="25662" y="12961"/>
                  <a:pt x="28137" y="13901"/>
                  <a:pt x="30609" y="13901"/>
                </a:cubicBezTo>
                <a:cubicBezTo>
                  <a:pt x="30796" y="13901"/>
                  <a:pt x="30984" y="13896"/>
                  <a:pt x="31171" y="13885"/>
                </a:cubicBezTo>
                <a:cubicBezTo>
                  <a:pt x="31635" y="13861"/>
                  <a:pt x="32112" y="13801"/>
                  <a:pt x="32516" y="13551"/>
                </a:cubicBezTo>
                <a:cubicBezTo>
                  <a:pt x="32909" y="13301"/>
                  <a:pt x="33195" y="12837"/>
                  <a:pt x="33100" y="12385"/>
                </a:cubicBezTo>
                <a:cubicBezTo>
                  <a:pt x="33052" y="12135"/>
                  <a:pt x="32897" y="11920"/>
                  <a:pt x="32719" y="11742"/>
                </a:cubicBezTo>
                <a:cubicBezTo>
                  <a:pt x="31850" y="10861"/>
                  <a:pt x="30528" y="10670"/>
                  <a:pt x="29397" y="10170"/>
                </a:cubicBezTo>
                <a:cubicBezTo>
                  <a:pt x="26885" y="9063"/>
                  <a:pt x="25432" y="6479"/>
                  <a:pt x="23670" y="4372"/>
                </a:cubicBezTo>
                <a:cubicBezTo>
                  <a:pt x="22432" y="2872"/>
                  <a:pt x="20932" y="1550"/>
                  <a:pt x="19146" y="752"/>
                </a:cubicBezTo>
                <a:cubicBezTo>
                  <a:pt x="18081" y="273"/>
                  <a:pt x="16909" y="0"/>
                  <a:pt x="15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26"/>
          <p:cNvGrpSpPr/>
          <p:nvPr/>
        </p:nvGrpSpPr>
        <p:grpSpPr>
          <a:xfrm>
            <a:off x="2710659" y="89454"/>
            <a:ext cx="998662" cy="240656"/>
            <a:chOff x="4895550" y="1067525"/>
            <a:chExt cx="848625" cy="204500"/>
          </a:xfrm>
        </p:grpSpPr>
        <p:sp>
          <p:nvSpPr>
            <p:cNvPr id="766" name="Google Shape;766;p26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26"/>
          <p:cNvSpPr/>
          <p:nvPr/>
        </p:nvSpPr>
        <p:spPr>
          <a:xfrm flipH="1">
            <a:off x="254513" y="4541800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26"/>
          <p:cNvGrpSpPr/>
          <p:nvPr/>
        </p:nvGrpSpPr>
        <p:grpSpPr>
          <a:xfrm>
            <a:off x="1340368" y="4686709"/>
            <a:ext cx="1168302" cy="281535"/>
            <a:chOff x="4895550" y="1067525"/>
            <a:chExt cx="848625" cy="204500"/>
          </a:xfrm>
        </p:grpSpPr>
        <p:sp>
          <p:nvSpPr>
            <p:cNvPr id="784" name="Google Shape;784;p26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6"/>
          <p:cNvGrpSpPr/>
          <p:nvPr/>
        </p:nvGrpSpPr>
        <p:grpSpPr>
          <a:xfrm>
            <a:off x="5087050" y="4862775"/>
            <a:ext cx="439075" cy="489075"/>
            <a:chOff x="6265050" y="2556100"/>
            <a:chExt cx="439075" cy="489075"/>
          </a:xfrm>
        </p:grpSpPr>
        <p:sp>
          <p:nvSpPr>
            <p:cNvPr id="801" name="Google Shape;801;p26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26"/>
          <p:cNvSpPr/>
          <p:nvPr/>
        </p:nvSpPr>
        <p:spPr>
          <a:xfrm>
            <a:off x="8349675" y="4207391"/>
            <a:ext cx="985213" cy="1331215"/>
          </a:xfrm>
          <a:custGeom>
            <a:avLst/>
            <a:gdLst/>
            <a:ahLst/>
            <a:cxnLst/>
            <a:rect l="l" t="t" r="r" b="b"/>
            <a:pathLst>
              <a:path w="22563" h="30487" extrusionOk="0">
                <a:moveTo>
                  <a:pt x="13382" y="0"/>
                </a:moveTo>
                <a:cubicBezTo>
                  <a:pt x="11692" y="0"/>
                  <a:pt x="9712" y="1718"/>
                  <a:pt x="9144" y="3189"/>
                </a:cubicBezTo>
                <a:cubicBezTo>
                  <a:pt x="8525" y="4797"/>
                  <a:pt x="8549" y="6559"/>
                  <a:pt x="8430" y="8273"/>
                </a:cubicBezTo>
                <a:cubicBezTo>
                  <a:pt x="8299" y="9976"/>
                  <a:pt x="7977" y="11786"/>
                  <a:pt x="6834" y="13060"/>
                </a:cubicBezTo>
                <a:cubicBezTo>
                  <a:pt x="5810" y="14215"/>
                  <a:pt x="4286" y="14774"/>
                  <a:pt x="3120" y="15751"/>
                </a:cubicBezTo>
                <a:cubicBezTo>
                  <a:pt x="3024" y="15834"/>
                  <a:pt x="2929" y="15905"/>
                  <a:pt x="2846" y="15989"/>
                </a:cubicBezTo>
                <a:cubicBezTo>
                  <a:pt x="2250" y="16548"/>
                  <a:pt x="1798" y="17227"/>
                  <a:pt x="1393" y="17941"/>
                </a:cubicBezTo>
                <a:cubicBezTo>
                  <a:pt x="691" y="19191"/>
                  <a:pt x="155" y="20584"/>
                  <a:pt x="107" y="22025"/>
                </a:cubicBezTo>
                <a:cubicBezTo>
                  <a:pt x="0" y="24668"/>
                  <a:pt x="1560" y="27216"/>
                  <a:pt x="3762" y="28681"/>
                </a:cubicBezTo>
                <a:cubicBezTo>
                  <a:pt x="5689" y="29962"/>
                  <a:pt x="8034" y="30486"/>
                  <a:pt x="10360" y="30486"/>
                </a:cubicBezTo>
                <a:cubicBezTo>
                  <a:pt x="10694" y="30486"/>
                  <a:pt x="11027" y="30476"/>
                  <a:pt x="11359" y="30455"/>
                </a:cubicBezTo>
                <a:cubicBezTo>
                  <a:pt x="14216" y="30276"/>
                  <a:pt x="17121" y="29300"/>
                  <a:pt x="19133" y="27252"/>
                </a:cubicBezTo>
                <a:cubicBezTo>
                  <a:pt x="20038" y="26335"/>
                  <a:pt x="20741" y="25228"/>
                  <a:pt x="21312" y="24061"/>
                </a:cubicBezTo>
                <a:cubicBezTo>
                  <a:pt x="22027" y="22632"/>
                  <a:pt x="22562" y="21073"/>
                  <a:pt x="22562" y="19477"/>
                </a:cubicBezTo>
                <a:cubicBezTo>
                  <a:pt x="22562" y="18167"/>
                  <a:pt x="22193" y="16905"/>
                  <a:pt x="21586" y="15751"/>
                </a:cubicBezTo>
                <a:cubicBezTo>
                  <a:pt x="21074" y="14798"/>
                  <a:pt x="20396" y="13929"/>
                  <a:pt x="19610" y="13179"/>
                </a:cubicBezTo>
                <a:cubicBezTo>
                  <a:pt x="18705" y="12322"/>
                  <a:pt x="17669" y="11607"/>
                  <a:pt x="16776" y="10726"/>
                </a:cubicBezTo>
                <a:cubicBezTo>
                  <a:pt x="15883" y="9845"/>
                  <a:pt x="15121" y="8750"/>
                  <a:pt x="15002" y="7500"/>
                </a:cubicBezTo>
                <a:cubicBezTo>
                  <a:pt x="14800" y="5464"/>
                  <a:pt x="16312" y="3320"/>
                  <a:pt x="15454" y="1463"/>
                </a:cubicBezTo>
                <a:cubicBezTo>
                  <a:pt x="14966" y="411"/>
                  <a:pt x="14208" y="0"/>
                  <a:pt x="133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6"/>
          <p:cNvGrpSpPr/>
          <p:nvPr/>
        </p:nvGrpSpPr>
        <p:grpSpPr>
          <a:xfrm>
            <a:off x="8284209" y="4374201"/>
            <a:ext cx="518460" cy="577500"/>
            <a:chOff x="6265050" y="2556100"/>
            <a:chExt cx="439075" cy="489075"/>
          </a:xfrm>
        </p:grpSpPr>
        <p:sp>
          <p:nvSpPr>
            <p:cNvPr id="810" name="Google Shape;810;p26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26"/>
          <p:cNvSpPr/>
          <p:nvPr/>
        </p:nvSpPr>
        <p:spPr>
          <a:xfrm>
            <a:off x="6867875" y="4056175"/>
            <a:ext cx="425362" cy="411177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6"/>
          <p:cNvSpPr txBox="1">
            <a:spLocks noGrp="1"/>
          </p:cNvSpPr>
          <p:nvPr>
            <p:ph type="subTitle" idx="1"/>
          </p:nvPr>
        </p:nvSpPr>
        <p:spPr>
          <a:xfrm>
            <a:off x="713225" y="1201250"/>
            <a:ext cx="3858900" cy="3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1" name="Google Shape;821;p26"/>
          <p:cNvSpPr txBox="1">
            <a:spLocks noGrp="1"/>
          </p:cNvSpPr>
          <p:nvPr>
            <p:ph type="subTitle" idx="2"/>
          </p:nvPr>
        </p:nvSpPr>
        <p:spPr>
          <a:xfrm>
            <a:off x="4572000" y="1201250"/>
            <a:ext cx="3858900" cy="3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"/>
          <p:cNvSpPr/>
          <p:nvPr/>
        </p:nvSpPr>
        <p:spPr>
          <a:xfrm rot="5400000" flipH="1">
            <a:off x="3625775" y="4688844"/>
            <a:ext cx="1133538" cy="1064671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4472238" y="4658700"/>
            <a:ext cx="199538" cy="235806"/>
          </a:xfrm>
          <a:custGeom>
            <a:avLst/>
            <a:gdLst/>
            <a:ahLst/>
            <a:cxnLst/>
            <a:rect l="l" t="t" r="r" b="b"/>
            <a:pathLst>
              <a:path w="4451" h="5260" extrusionOk="0">
                <a:moveTo>
                  <a:pt x="1504" y="0"/>
                </a:moveTo>
                <a:cubicBezTo>
                  <a:pt x="1266" y="0"/>
                  <a:pt x="1036" y="42"/>
                  <a:pt x="834" y="161"/>
                </a:cubicBezTo>
                <a:cubicBezTo>
                  <a:pt x="596" y="304"/>
                  <a:pt x="417" y="542"/>
                  <a:pt x="298" y="792"/>
                </a:cubicBezTo>
                <a:cubicBezTo>
                  <a:pt x="1" y="1423"/>
                  <a:pt x="1" y="2149"/>
                  <a:pt x="1" y="2852"/>
                </a:cubicBezTo>
                <a:cubicBezTo>
                  <a:pt x="1" y="3149"/>
                  <a:pt x="1" y="3459"/>
                  <a:pt x="96" y="3745"/>
                </a:cubicBezTo>
                <a:cubicBezTo>
                  <a:pt x="239" y="4197"/>
                  <a:pt x="596" y="4554"/>
                  <a:pt x="1001" y="4792"/>
                </a:cubicBezTo>
                <a:cubicBezTo>
                  <a:pt x="1538" y="5114"/>
                  <a:pt x="2035" y="5259"/>
                  <a:pt x="2475" y="5259"/>
                </a:cubicBezTo>
                <a:cubicBezTo>
                  <a:pt x="3679" y="5259"/>
                  <a:pt x="4450" y="4166"/>
                  <a:pt x="4442" y="2614"/>
                </a:cubicBezTo>
                <a:cubicBezTo>
                  <a:pt x="4442" y="2054"/>
                  <a:pt x="4430" y="1471"/>
                  <a:pt x="4120" y="1006"/>
                </a:cubicBezTo>
                <a:cubicBezTo>
                  <a:pt x="3703" y="411"/>
                  <a:pt x="2929" y="220"/>
                  <a:pt x="2227" y="89"/>
                </a:cubicBezTo>
                <a:cubicBezTo>
                  <a:pt x="1989" y="42"/>
                  <a:pt x="1742" y="0"/>
                  <a:pt x="15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7550625" y="-296025"/>
            <a:ext cx="1266688" cy="1240045"/>
          </a:xfrm>
          <a:custGeom>
            <a:avLst/>
            <a:gdLst/>
            <a:ahLst/>
            <a:cxnLst/>
            <a:rect l="l" t="t" r="r" b="b"/>
            <a:pathLst>
              <a:path w="34517" h="33791" extrusionOk="0">
                <a:moveTo>
                  <a:pt x="13721" y="5390"/>
                </a:moveTo>
                <a:cubicBezTo>
                  <a:pt x="15354" y="5390"/>
                  <a:pt x="16988" y="5679"/>
                  <a:pt x="18372" y="6136"/>
                </a:cubicBezTo>
                <a:cubicBezTo>
                  <a:pt x="20658" y="6898"/>
                  <a:pt x="22872" y="8101"/>
                  <a:pt x="24396" y="9970"/>
                </a:cubicBezTo>
                <a:cubicBezTo>
                  <a:pt x="25932" y="11827"/>
                  <a:pt x="26718" y="14411"/>
                  <a:pt x="26039" y="16733"/>
                </a:cubicBezTo>
                <a:cubicBezTo>
                  <a:pt x="25813" y="17531"/>
                  <a:pt x="25408" y="18293"/>
                  <a:pt x="24956" y="18995"/>
                </a:cubicBezTo>
                <a:cubicBezTo>
                  <a:pt x="24432" y="19793"/>
                  <a:pt x="23825" y="20531"/>
                  <a:pt x="23051" y="21091"/>
                </a:cubicBezTo>
                <a:cubicBezTo>
                  <a:pt x="21482" y="22217"/>
                  <a:pt x="19538" y="22546"/>
                  <a:pt x="17581" y="22546"/>
                </a:cubicBezTo>
                <a:cubicBezTo>
                  <a:pt x="16953" y="22546"/>
                  <a:pt x="16323" y="22512"/>
                  <a:pt x="15705" y="22460"/>
                </a:cubicBezTo>
                <a:cubicBezTo>
                  <a:pt x="14371" y="22353"/>
                  <a:pt x="12966" y="22007"/>
                  <a:pt x="11692" y="21579"/>
                </a:cubicBezTo>
                <a:cubicBezTo>
                  <a:pt x="9335" y="20781"/>
                  <a:pt x="7406" y="18876"/>
                  <a:pt x="6489" y="16566"/>
                </a:cubicBezTo>
                <a:cubicBezTo>
                  <a:pt x="5358" y="13721"/>
                  <a:pt x="5549" y="8613"/>
                  <a:pt x="8442" y="6744"/>
                </a:cubicBezTo>
                <a:cubicBezTo>
                  <a:pt x="9938" y="5778"/>
                  <a:pt x="11828" y="5390"/>
                  <a:pt x="13721" y="5390"/>
                </a:cubicBezTo>
                <a:close/>
                <a:moveTo>
                  <a:pt x="17316" y="1"/>
                </a:moveTo>
                <a:cubicBezTo>
                  <a:pt x="12619" y="1"/>
                  <a:pt x="8072" y="1441"/>
                  <a:pt x="4703" y="5100"/>
                </a:cubicBezTo>
                <a:cubicBezTo>
                  <a:pt x="3465" y="6446"/>
                  <a:pt x="2465" y="8006"/>
                  <a:pt x="1786" y="9696"/>
                </a:cubicBezTo>
                <a:cubicBezTo>
                  <a:pt x="1250" y="11030"/>
                  <a:pt x="905" y="12423"/>
                  <a:pt x="655" y="13840"/>
                </a:cubicBezTo>
                <a:cubicBezTo>
                  <a:pt x="95" y="16971"/>
                  <a:pt x="0" y="20221"/>
                  <a:pt x="786" y="23305"/>
                </a:cubicBezTo>
                <a:cubicBezTo>
                  <a:pt x="1572" y="26377"/>
                  <a:pt x="3286" y="29282"/>
                  <a:pt x="5858" y="31163"/>
                </a:cubicBezTo>
                <a:cubicBezTo>
                  <a:pt x="8287" y="32937"/>
                  <a:pt x="11264" y="33664"/>
                  <a:pt x="14312" y="33771"/>
                </a:cubicBezTo>
                <a:cubicBezTo>
                  <a:pt x="14617" y="33784"/>
                  <a:pt x="14920" y="33790"/>
                  <a:pt x="15221" y="33790"/>
                </a:cubicBezTo>
                <a:cubicBezTo>
                  <a:pt x="21088" y="33790"/>
                  <a:pt x="26075" y="31378"/>
                  <a:pt x="26075" y="31378"/>
                </a:cubicBezTo>
                <a:cubicBezTo>
                  <a:pt x="26551" y="31104"/>
                  <a:pt x="27004" y="30794"/>
                  <a:pt x="27432" y="30449"/>
                </a:cubicBezTo>
                <a:cubicBezTo>
                  <a:pt x="27635" y="30294"/>
                  <a:pt x="27813" y="30127"/>
                  <a:pt x="27992" y="29961"/>
                </a:cubicBezTo>
                <a:lnTo>
                  <a:pt x="28349" y="29615"/>
                </a:lnTo>
                <a:cubicBezTo>
                  <a:pt x="28968" y="28996"/>
                  <a:pt x="29516" y="28318"/>
                  <a:pt x="30028" y="27627"/>
                </a:cubicBezTo>
                <a:cubicBezTo>
                  <a:pt x="32766" y="23877"/>
                  <a:pt x="34516" y="19269"/>
                  <a:pt x="34124" y="14661"/>
                </a:cubicBezTo>
                <a:cubicBezTo>
                  <a:pt x="33969" y="12982"/>
                  <a:pt x="33552" y="11351"/>
                  <a:pt x="33052" y="9744"/>
                </a:cubicBezTo>
                <a:cubicBezTo>
                  <a:pt x="32647" y="8458"/>
                  <a:pt x="32195" y="7184"/>
                  <a:pt x="31492" y="6041"/>
                </a:cubicBezTo>
                <a:cubicBezTo>
                  <a:pt x="30718" y="4779"/>
                  <a:pt x="29647" y="3731"/>
                  <a:pt x="28432" y="2898"/>
                </a:cubicBezTo>
                <a:cubicBezTo>
                  <a:pt x="28432" y="2898"/>
                  <a:pt x="27099" y="2076"/>
                  <a:pt x="25253" y="1290"/>
                </a:cubicBezTo>
                <a:cubicBezTo>
                  <a:pt x="24646" y="1076"/>
                  <a:pt x="24027" y="886"/>
                  <a:pt x="23396" y="743"/>
                </a:cubicBezTo>
                <a:cubicBezTo>
                  <a:pt x="21397" y="269"/>
                  <a:pt x="19342" y="1"/>
                  <a:pt x="173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7715600" y="4383160"/>
            <a:ext cx="1266653" cy="1189699"/>
          </a:xfrm>
          <a:custGeom>
            <a:avLst/>
            <a:gdLst/>
            <a:ahLst/>
            <a:cxnLst/>
            <a:rect l="l" t="t" r="r" b="b"/>
            <a:pathLst>
              <a:path w="34220" h="32141" extrusionOk="0">
                <a:moveTo>
                  <a:pt x="22063" y="1"/>
                </a:moveTo>
                <a:cubicBezTo>
                  <a:pt x="20995" y="1"/>
                  <a:pt x="19926" y="145"/>
                  <a:pt x="18896" y="438"/>
                </a:cubicBezTo>
                <a:cubicBezTo>
                  <a:pt x="18325" y="604"/>
                  <a:pt x="17741" y="831"/>
                  <a:pt x="17336" y="1259"/>
                </a:cubicBezTo>
                <a:cubicBezTo>
                  <a:pt x="16479" y="2176"/>
                  <a:pt x="16693" y="3617"/>
                  <a:pt x="16812" y="4867"/>
                </a:cubicBezTo>
                <a:cubicBezTo>
                  <a:pt x="16955" y="6403"/>
                  <a:pt x="16848" y="7951"/>
                  <a:pt x="16515" y="9463"/>
                </a:cubicBezTo>
                <a:cubicBezTo>
                  <a:pt x="16324" y="10356"/>
                  <a:pt x="15824" y="11403"/>
                  <a:pt x="14907" y="11415"/>
                </a:cubicBezTo>
                <a:cubicBezTo>
                  <a:pt x="14902" y="11415"/>
                  <a:pt x="14897" y="11415"/>
                  <a:pt x="14891" y="11415"/>
                </a:cubicBezTo>
                <a:cubicBezTo>
                  <a:pt x="14008" y="11415"/>
                  <a:pt x="13477" y="10434"/>
                  <a:pt x="13157" y="9605"/>
                </a:cubicBezTo>
                <a:lnTo>
                  <a:pt x="11395" y="5034"/>
                </a:lnTo>
                <a:cubicBezTo>
                  <a:pt x="11217" y="4569"/>
                  <a:pt x="11026" y="4081"/>
                  <a:pt x="10633" y="3783"/>
                </a:cubicBezTo>
                <a:cubicBezTo>
                  <a:pt x="10324" y="3533"/>
                  <a:pt x="9919" y="3438"/>
                  <a:pt x="9526" y="3379"/>
                </a:cubicBezTo>
                <a:cubicBezTo>
                  <a:pt x="9148" y="3321"/>
                  <a:pt x="8780" y="3293"/>
                  <a:pt x="8423" y="3293"/>
                </a:cubicBezTo>
                <a:cubicBezTo>
                  <a:pt x="3110" y="3293"/>
                  <a:pt x="125" y="9428"/>
                  <a:pt x="25" y="14225"/>
                </a:cubicBezTo>
                <a:cubicBezTo>
                  <a:pt x="1" y="15654"/>
                  <a:pt x="227" y="17083"/>
                  <a:pt x="537" y="18476"/>
                </a:cubicBezTo>
                <a:cubicBezTo>
                  <a:pt x="1572" y="23119"/>
                  <a:pt x="3775" y="27858"/>
                  <a:pt x="7930" y="30168"/>
                </a:cubicBezTo>
                <a:cubicBezTo>
                  <a:pt x="8800" y="30656"/>
                  <a:pt x="9728" y="31013"/>
                  <a:pt x="10681" y="31311"/>
                </a:cubicBezTo>
                <a:cubicBezTo>
                  <a:pt x="12497" y="31863"/>
                  <a:pt x="14394" y="32141"/>
                  <a:pt x="16289" y="32141"/>
                </a:cubicBezTo>
                <a:cubicBezTo>
                  <a:pt x="17213" y="32141"/>
                  <a:pt x="18137" y="32074"/>
                  <a:pt x="19051" y="31942"/>
                </a:cubicBezTo>
                <a:cubicBezTo>
                  <a:pt x="22051" y="31632"/>
                  <a:pt x="24813" y="30072"/>
                  <a:pt x="24813" y="30072"/>
                </a:cubicBezTo>
                <a:cubicBezTo>
                  <a:pt x="28481" y="28132"/>
                  <a:pt x="31457" y="24869"/>
                  <a:pt x="32910" y="20976"/>
                </a:cubicBezTo>
                <a:cubicBezTo>
                  <a:pt x="33684" y="18892"/>
                  <a:pt x="34017" y="16654"/>
                  <a:pt x="34029" y="14428"/>
                </a:cubicBezTo>
                <a:lnTo>
                  <a:pt x="34017" y="14428"/>
                </a:lnTo>
                <a:cubicBezTo>
                  <a:pt x="34219" y="11844"/>
                  <a:pt x="33469" y="9284"/>
                  <a:pt x="33469" y="9272"/>
                </a:cubicBezTo>
                <a:cubicBezTo>
                  <a:pt x="33315" y="8582"/>
                  <a:pt x="33112" y="7891"/>
                  <a:pt x="32838" y="7224"/>
                </a:cubicBezTo>
                <a:cubicBezTo>
                  <a:pt x="31767" y="4605"/>
                  <a:pt x="29707" y="2402"/>
                  <a:pt x="27171" y="1164"/>
                </a:cubicBezTo>
                <a:cubicBezTo>
                  <a:pt x="25585" y="393"/>
                  <a:pt x="23824" y="1"/>
                  <a:pt x="220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-369737" y="4217775"/>
            <a:ext cx="1168325" cy="1075750"/>
          </a:xfrm>
          <a:custGeom>
            <a:avLst/>
            <a:gdLst/>
            <a:ahLst/>
            <a:cxnLst/>
            <a:rect l="l" t="t" r="r" b="b"/>
            <a:pathLst>
              <a:path w="46733" h="43030" extrusionOk="0">
                <a:moveTo>
                  <a:pt x="38066" y="0"/>
                </a:moveTo>
                <a:cubicBezTo>
                  <a:pt x="36868" y="0"/>
                  <a:pt x="36146" y="1350"/>
                  <a:pt x="35934" y="2537"/>
                </a:cubicBezTo>
                <a:cubicBezTo>
                  <a:pt x="35410" y="5501"/>
                  <a:pt x="36279" y="8776"/>
                  <a:pt x="34839" y="11407"/>
                </a:cubicBezTo>
                <a:cubicBezTo>
                  <a:pt x="34553" y="11919"/>
                  <a:pt x="34160" y="12407"/>
                  <a:pt x="33600" y="12538"/>
                </a:cubicBezTo>
                <a:cubicBezTo>
                  <a:pt x="33497" y="12564"/>
                  <a:pt x="33392" y="12577"/>
                  <a:pt x="33288" y="12577"/>
                </a:cubicBezTo>
                <a:cubicBezTo>
                  <a:pt x="32731" y="12577"/>
                  <a:pt x="32179" y="12225"/>
                  <a:pt x="31838" y="11764"/>
                </a:cubicBezTo>
                <a:cubicBezTo>
                  <a:pt x="31433" y="11216"/>
                  <a:pt x="31255" y="10538"/>
                  <a:pt x="31064" y="9871"/>
                </a:cubicBezTo>
                <a:cubicBezTo>
                  <a:pt x="30529" y="7966"/>
                  <a:pt x="29826" y="6109"/>
                  <a:pt x="28969" y="4311"/>
                </a:cubicBezTo>
                <a:cubicBezTo>
                  <a:pt x="28423" y="3163"/>
                  <a:pt x="27495" y="1886"/>
                  <a:pt x="26297" y="1886"/>
                </a:cubicBezTo>
                <a:cubicBezTo>
                  <a:pt x="26190" y="1886"/>
                  <a:pt x="26080" y="1896"/>
                  <a:pt x="25968" y="1918"/>
                </a:cubicBezTo>
                <a:cubicBezTo>
                  <a:pt x="24540" y="2203"/>
                  <a:pt x="24171" y="4049"/>
                  <a:pt x="24075" y="5501"/>
                </a:cubicBezTo>
                <a:cubicBezTo>
                  <a:pt x="23921" y="8014"/>
                  <a:pt x="23671" y="10538"/>
                  <a:pt x="23337" y="13038"/>
                </a:cubicBezTo>
                <a:cubicBezTo>
                  <a:pt x="23218" y="13895"/>
                  <a:pt x="23087" y="14788"/>
                  <a:pt x="22611" y="15526"/>
                </a:cubicBezTo>
                <a:cubicBezTo>
                  <a:pt x="22217" y="16127"/>
                  <a:pt x="21521" y="16590"/>
                  <a:pt x="20821" y="16590"/>
                </a:cubicBezTo>
                <a:cubicBezTo>
                  <a:pt x="20675" y="16590"/>
                  <a:pt x="20528" y="16570"/>
                  <a:pt x="20384" y="16527"/>
                </a:cubicBezTo>
                <a:cubicBezTo>
                  <a:pt x="19932" y="16384"/>
                  <a:pt x="19575" y="16062"/>
                  <a:pt x="19277" y="15705"/>
                </a:cubicBezTo>
                <a:cubicBezTo>
                  <a:pt x="19158" y="15562"/>
                  <a:pt x="19039" y="15407"/>
                  <a:pt x="18932" y="15253"/>
                </a:cubicBezTo>
                <a:lnTo>
                  <a:pt x="18932" y="15276"/>
                </a:lnTo>
                <a:cubicBezTo>
                  <a:pt x="17253" y="12859"/>
                  <a:pt x="17194" y="9430"/>
                  <a:pt x="15217" y="7204"/>
                </a:cubicBezTo>
                <a:cubicBezTo>
                  <a:pt x="14872" y="6823"/>
                  <a:pt x="14467" y="6478"/>
                  <a:pt x="13979" y="6347"/>
                </a:cubicBezTo>
                <a:cubicBezTo>
                  <a:pt x="13829" y="6304"/>
                  <a:pt x="13677" y="6284"/>
                  <a:pt x="13526" y="6284"/>
                </a:cubicBezTo>
                <a:cubicBezTo>
                  <a:pt x="12662" y="6284"/>
                  <a:pt x="11825" y="6937"/>
                  <a:pt x="11419" y="7728"/>
                </a:cubicBezTo>
                <a:cubicBezTo>
                  <a:pt x="10943" y="8668"/>
                  <a:pt x="10907" y="9764"/>
                  <a:pt x="10836" y="10812"/>
                </a:cubicBezTo>
                <a:cubicBezTo>
                  <a:pt x="10717" y="12764"/>
                  <a:pt x="10443" y="14705"/>
                  <a:pt x="10050" y="16634"/>
                </a:cubicBezTo>
                <a:cubicBezTo>
                  <a:pt x="9919" y="17265"/>
                  <a:pt x="9609" y="18039"/>
                  <a:pt x="8966" y="18074"/>
                </a:cubicBezTo>
                <a:cubicBezTo>
                  <a:pt x="8951" y="18075"/>
                  <a:pt x="8936" y="18076"/>
                  <a:pt x="8921" y="18076"/>
                </a:cubicBezTo>
                <a:cubicBezTo>
                  <a:pt x="8524" y="18076"/>
                  <a:pt x="8183" y="17777"/>
                  <a:pt x="7931" y="17467"/>
                </a:cubicBezTo>
                <a:cubicBezTo>
                  <a:pt x="7044" y="16426"/>
                  <a:pt x="4870" y="10611"/>
                  <a:pt x="2779" y="10611"/>
                </a:cubicBezTo>
                <a:cubicBezTo>
                  <a:pt x="2287" y="10611"/>
                  <a:pt x="1800" y="10934"/>
                  <a:pt x="1334" y="11716"/>
                </a:cubicBezTo>
                <a:cubicBezTo>
                  <a:pt x="1" y="13979"/>
                  <a:pt x="418" y="17408"/>
                  <a:pt x="1132" y="20241"/>
                </a:cubicBezTo>
                <a:lnTo>
                  <a:pt x="1156" y="20241"/>
                </a:lnTo>
                <a:cubicBezTo>
                  <a:pt x="1454" y="23146"/>
                  <a:pt x="4132" y="43030"/>
                  <a:pt x="24016" y="43030"/>
                </a:cubicBezTo>
                <a:cubicBezTo>
                  <a:pt x="43911" y="43030"/>
                  <a:pt x="46150" y="23051"/>
                  <a:pt x="46376" y="20134"/>
                </a:cubicBezTo>
                <a:lnTo>
                  <a:pt x="46400" y="20134"/>
                </a:lnTo>
                <a:cubicBezTo>
                  <a:pt x="46483" y="19694"/>
                  <a:pt x="46542" y="19253"/>
                  <a:pt x="46566" y="18813"/>
                </a:cubicBezTo>
                <a:cubicBezTo>
                  <a:pt x="46662" y="17241"/>
                  <a:pt x="46733" y="15360"/>
                  <a:pt x="46423" y="13812"/>
                </a:cubicBezTo>
                <a:cubicBezTo>
                  <a:pt x="46054" y="12002"/>
                  <a:pt x="45542" y="10216"/>
                  <a:pt x="44864" y="8514"/>
                </a:cubicBezTo>
                <a:lnTo>
                  <a:pt x="44483" y="7609"/>
                </a:lnTo>
                <a:cubicBezTo>
                  <a:pt x="43364" y="5085"/>
                  <a:pt x="41840" y="2775"/>
                  <a:pt x="39792" y="882"/>
                </a:cubicBezTo>
                <a:cubicBezTo>
                  <a:pt x="39315" y="441"/>
                  <a:pt x="38756" y="13"/>
                  <a:pt x="38113" y="1"/>
                </a:cubicBezTo>
                <a:cubicBezTo>
                  <a:pt x="38097" y="0"/>
                  <a:pt x="38082" y="0"/>
                  <a:pt x="38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27"/>
          <p:cNvGrpSpPr/>
          <p:nvPr/>
        </p:nvGrpSpPr>
        <p:grpSpPr>
          <a:xfrm>
            <a:off x="583393" y="4654396"/>
            <a:ext cx="1168302" cy="281535"/>
            <a:chOff x="4895550" y="1067525"/>
            <a:chExt cx="848625" cy="204500"/>
          </a:xfrm>
        </p:grpSpPr>
        <p:sp>
          <p:nvSpPr>
            <p:cNvPr id="829" name="Google Shape;829;p27"/>
            <p:cNvSpPr/>
            <p:nvPr/>
          </p:nvSpPr>
          <p:spPr>
            <a:xfrm>
              <a:off x="4895550" y="1083000"/>
              <a:ext cx="14000" cy="184875"/>
            </a:xfrm>
            <a:custGeom>
              <a:avLst/>
              <a:gdLst/>
              <a:ahLst/>
              <a:cxnLst/>
              <a:rect l="l" t="t" r="r" b="b"/>
              <a:pathLst>
                <a:path w="560" h="7395" extrusionOk="0">
                  <a:moveTo>
                    <a:pt x="357" y="1"/>
                  </a:moveTo>
                  <a:lnTo>
                    <a:pt x="0" y="12"/>
                  </a:lnTo>
                  <a:lnTo>
                    <a:pt x="203" y="7394"/>
                  </a:lnTo>
                  <a:lnTo>
                    <a:pt x="560" y="738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4956850" y="1083300"/>
              <a:ext cx="9850" cy="188725"/>
            </a:xfrm>
            <a:custGeom>
              <a:avLst/>
              <a:gdLst/>
              <a:ahLst/>
              <a:cxnLst/>
              <a:rect l="l" t="t" r="r" b="b"/>
              <a:pathLst>
                <a:path w="394" h="7549" extrusionOk="0">
                  <a:moveTo>
                    <a:pt x="13" y="0"/>
                  </a:moveTo>
                  <a:cubicBezTo>
                    <a:pt x="1" y="2501"/>
                    <a:pt x="1" y="5037"/>
                    <a:pt x="37" y="7549"/>
                  </a:cubicBezTo>
                  <a:lnTo>
                    <a:pt x="394" y="7537"/>
                  </a:lnTo>
                  <a:cubicBezTo>
                    <a:pt x="358" y="5037"/>
                    <a:pt x="358" y="2501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5011025" y="1081225"/>
              <a:ext cx="12225" cy="179200"/>
            </a:xfrm>
            <a:custGeom>
              <a:avLst/>
              <a:gdLst/>
              <a:ahLst/>
              <a:cxnLst/>
              <a:rect l="l" t="t" r="r" b="b"/>
              <a:pathLst>
                <a:path w="489" h="7168" extrusionOk="0">
                  <a:moveTo>
                    <a:pt x="60" y="0"/>
                  </a:moveTo>
                  <a:cubicBezTo>
                    <a:pt x="13" y="1512"/>
                    <a:pt x="1" y="3036"/>
                    <a:pt x="36" y="4548"/>
                  </a:cubicBezTo>
                  <a:cubicBezTo>
                    <a:pt x="48" y="5429"/>
                    <a:pt x="84" y="6298"/>
                    <a:pt x="120" y="7168"/>
                  </a:cubicBezTo>
                  <a:lnTo>
                    <a:pt x="489" y="7144"/>
                  </a:lnTo>
                  <a:cubicBezTo>
                    <a:pt x="441" y="6310"/>
                    <a:pt x="417" y="5477"/>
                    <a:pt x="394" y="4632"/>
                  </a:cubicBezTo>
                  <a:cubicBezTo>
                    <a:pt x="370" y="3096"/>
                    <a:pt x="370" y="1548"/>
                    <a:pt x="417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5062225" y="1081225"/>
              <a:ext cx="14600" cy="186650"/>
            </a:xfrm>
            <a:custGeom>
              <a:avLst/>
              <a:gdLst/>
              <a:ahLst/>
              <a:cxnLst/>
              <a:rect l="l" t="t" r="r" b="b"/>
              <a:pathLst>
                <a:path w="584" h="7466" extrusionOk="0">
                  <a:moveTo>
                    <a:pt x="358" y="0"/>
                  </a:moveTo>
                  <a:lnTo>
                    <a:pt x="1" y="12"/>
                  </a:lnTo>
                  <a:lnTo>
                    <a:pt x="155" y="5132"/>
                  </a:lnTo>
                  <a:lnTo>
                    <a:pt x="227" y="7465"/>
                  </a:lnTo>
                  <a:lnTo>
                    <a:pt x="584" y="7465"/>
                  </a:lnTo>
                  <a:lnTo>
                    <a:pt x="513" y="525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5117900" y="1083300"/>
              <a:ext cx="9825" cy="182775"/>
            </a:xfrm>
            <a:custGeom>
              <a:avLst/>
              <a:gdLst/>
              <a:ahLst/>
              <a:cxnLst/>
              <a:rect l="l" t="t" r="r" b="b"/>
              <a:pathLst>
                <a:path w="393" h="7311" extrusionOk="0">
                  <a:moveTo>
                    <a:pt x="24" y="0"/>
                  </a:moveTo>
                  <a:cubicBezTo>
                    <a:pt x="0" y="1965"/>
                    <a:pt x="0" y="3953"/>
                    <a:pt x="24" y="5942"/>
                  </a:cubicBezTo>
                  <a:cubicBezTo>
                    <a:pt x="24" y="6394"/>
                    <a:pt x="24" y="6858"/>
                    <a:pt x="36" y="7311"/>
                  </a:cubicBezTo>
                  <a:lnTo>
                    <a:pt x="393" y="7299"/>
                  </a:lnTo>
                  <a:cubicBezTo>
                    <a:pt x="381" y="6918"/>
                    <a:pt x="381" y="6525"/>
                    <a:pt x="381" y="6132"/>
                  </a:cubicBezTo>
                  <a:cubicBezTo>
                    <a:pt x="357" y="4084"/>
                    <a:pt x="357" y="2036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5167900" y="1083000"/>
              <a:ext cx="13425" cy="178925"/>
            </a:xfrm>
            <a:custGeom>
              <a:avLst/>
              <a:gdLst/>
              <a:ahLst/>
              <a:cxnLst/>
              <a:rect l="l" t="t" r="r" b="b"/>
              <a:pathLst>
                <a:path w="537" h="7157" extrusionOk="0">
                  <a:moveTo>
                    <a:pt x="179" y="1"/>
                  </a:moveTo>
                  <a:lnTo>
                    <a:pt x="0" y="7156"/>
                  </a:lnTo>
                  <a:lnTo>
                    <a:pt x="358" y="7156"/>
                  </a:lnTo>
                  <a:lnTo>
                    <a:pt x="536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5220275" y="1067525"/>
              <a:ext cx="8950" cy="192600"/>
            </a:xfrm>
            <a:custGeom>
              <a:avLst/>
              <a:gdLst/>
              <a:ahLst/>
              <a:cxnLst/>
              <a:rect l="l" t="t" r="r" b="b"/>
              <a:pathLst>
                <a:path w="358" h="7704" extrusionOk="0">
                  <a:moveTo>
                    <a:pt x="1" y="0"/>
                  </a:moveTo>
                  <a:lnTo>
                    <a:pt x="1" y="7704"/>
                  </a:lnTo>
                  <a:lnTo>
                    <a:pt x="358" y="770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5274450" y="1085075"/>
              <a:ext cx="11925" cy="170900"/>
            </a:xfrm>
            <a:custGeom>
              <a:avLst/>
              <a:gdLst/>
              <a:ahLst/>
              <a:cxnLst/>
              <a:rect l="l" t="t" r="r" b="b"/>
              <a:pathLst>
                <a:path w="477" h="6836" extrusionOk="0">
                  <a:moveTo>
                    <a:pt x="358" y="1"/>
                  </a:moveTo>
                  <a:lnTo>
                    <a:pt x="1" y="13"/>
                  </a:lnTo>
                  <a:lnTo>
                    <a:pt x="120" y="6835"/>
                  </a:lnTo>
                  <a:lnTo>
                    <a:pt x="477" y="683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5329525" y="1087175"/>
              <a:ext cx="10150" cy="161050"/>
            </a:xfrm>
            <a:custGeom>
              <a:avLst/>
              <a:gdLst/>
              <a:ahLst/>
              <a:cxnLst/>
              <a:rect l="l" t="t" r="r" b="b"/>
              <a:pathLst>
                <a:path w="406" h="6442" extrusionOk="0">
                  <a:moveTo>
                    <a:pt x="0" y="0"/>
                  </a:moveTo>
                  <a:cubicBezTo>
                    <a:pt x="48" y="2143"/>
                    <a:pt x="48" y="4310"/>
                    <a:pt x="24" y="6441"/>
                  </a:cubicBezTo>
                  <a:lnTo>
                    <a:pt x="381" y="6441"/>
                  </a:lnTo>
                  <a:cubicBezTo>
                    <a:pt x="405" y="4310"/>
                    <a:pt x="405" y="2143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5388450" y="1091050"/>
              <a:ext cx="10750" cy="171175"/>
            </a:xfrm>
            <a:custGeom>
              <a:avLst/>
              <a:gdLst/>
              <a:ahLst/>
              <a:cxnLst/>
              <a:rect l="l" t="t" r="r" b="b"/>
              <a:pathLst>
                <a:path w="430" h="6847" extrusionOk="0">
                  <a:moveTo>
                    <a:pt x="37" y="0"/>
                  </a:moveTo>
                  <a:cubicBezTo>
                    <a:pt x="1" y="2274"/>
                    <a:pt x="13" y="4584"/>
                    <a:pt x="72" y="6846"/>
                  </a:cubicBezTo>
                  <a:lnTo>
                    <a:pt x="429" y="6834"/>
                  </a:lnTo>
                  <a:cubicBezTo>
                    <a:pt x="370" y="4572"/>
                    <a:pt x="358" y="2274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5444425" y="1093125"/>
              <a:ext cx="12825" cy="165225"/>
            </a:xfrm>
            <a:custGeom>
              <a:avLst/>
              <a:gdLst/>
              <a:ahLst/>
              <a:cxnLst/>
              <a:rect l="l" t="t" r="r" b="b"/>
              <a:pathLst>
                <a:path w="513" h="6609" extrusionOk="0">
                  <a:moveTo>
                    <a:pt x="0" y="0"/>
                  </a:moveTo>
                  <a:cubicBezTo>
                    <a:pt x="12" y="2191"/>
                    <a:pt x="72" y="4418"/>
                    <a:pt x="155" y="6608"/>
                  </a:cubicBezTo>
                  <a:lnTo>
                    <a:pt x="512" y="6596"/>
                  </a:lnTo>
                  <a:cubicBezTo>
                    <a:pt x="429" y="4406"/>
                    <a:pt x="369" y="2191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5492925" y="1092825"/>
              <a:ext cx="11650" cy="159275"/>
            </a:xfrm>
            <a:custGeom>
              <a:avLst/>
              <a:gdLst/>
              <a:ahLst/>
              <a:cxnLst/>
              <a:rect l="l" t="t" r="r" b="b"/>
              <a:pathLst>
                <a:path w="466" h="6371" extrusionOk="0">
                  <a:moveTo>
                    <a:pt x="1" y="0"/>
                  </a:moveTo>
                  <a:lnTo>
                    <a:pt x="108" y="6370"/>
                  </a:lnTo>
                  <a:lnTo>
                    <a:pt x="465" y="6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5549800" y="1085075"/>
              <a:ext cx="10125" cy="172975"/>
            </a:xfrm>
            <a:custGeom>
              <a:avLst/>
              <a:gdLst/>
              <a:ahLst/>
              <a:cxnLst/>
              <a:rect l="l" t="t" r="r" b="b"/>
              <a:pathLst>
                <a:path w="405" h="6919" extrusionOk="0">
                  <a:moveTo>
                    <a:pt x="48" y="1"/>
                  </a:moveTo>
                  <a:cubicBezTo>
                    <a:pt x="0" y="2299"/>
                    <a:pt x="0" y="4632"/>
                    <a:pt x="24" y="6918"/>
                  </a:cubicBezTo>
                  <a:lnTo>
                    <a:pt x="381" y="6918"/>
                  </a:lnTo>
                  <a:cubicBezTo>
                    <a:pt x="357" y="4632"/>
                    <a:pt x="357" y="2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5609325" y="1069600"/>
              <a:ext cx="13125" cy="190825"/>
            </a:xfrm>
            <a:custGeom>
              <a:avLst/>
              <a:gdLst/>
              <a:ahLst/>
              <a:cxnLst/>
              <a:rect l="l" t="t" r="r" b="b"/>
              <a:pathLst>
                <a:path w="525" h="7633" extrusionOk="0">
                  <a:moveTo>
                    <a:pt x="0" y="1"/>
                  </a:moveTo>
                  <a:cubicBezTo>
                    <a:pt x="0" y="2525"/>
                    <a:pt x="60" y="5097"/>
                    <a:pt x="167" y="7633"/>
                  </a:cubicBezTo>
                  <a:lnTo>
                    <a:pt x="524" y="7609"/>
                  </a:lnTo>
                  <a:cubicBezTo>
                    <a:pt x="417" y="5085"/>
                    <a:pt x="357" y="2525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5666175" y="1087175"/>
              <a:ext cx="8950" cy="176825"/>
            </a:xfrm>
            <a:custGeom>
              <a:avLst/>
              <a:gdLst/>
              <a:ahLst/>
              <a:cxnLst/>
              <a:rect l="l" t="t" r="r" b="b"/>
              <a:pathLst>
                <a:path w="358" h="7073" extrusionOk="0">
                  <a:moveTo>
                    <a:pt x="0" y="0"/>
                  </a:moveTo>
                  <a:lnTo>
                    <a:pt x="0" y="7073"/>
                  </a:lnTo>
                  <a:lnTo>
                    <a:pt x="358" y="707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5734050" y="1086875"/>
              <a:ext cx="10125" cy="176825"/>
            </a:xfrm>
            <a:custGeom>
              <a:avLst/>
              <a:gdLst/>
              <a:ahLst/>
              <a:cxnLst/>
              <a:rect l="l" t="t" r="r" b="b"/>
              <a:pathLst>
                <a:path w="405" h="7073" extrusionOk="0">
                  <a:moveTo>
                    <a:pt x="48" y="0"/>
                  </a:moveTo>
                  <a:lnTo>
                    <a:pt x="0" y="7073"/>
                  </a:lnTo>
                  <a:lnTo>
                    <a:pt x="357" y="7073"/>
                  </a:lnTo>
                  <a:lnTo>
                    <a:pt x="40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27"/>
          <p:cNvGrpSpPr/>
          <p:nvPr/>
        </p:nvGrpSpPr>
        <p:grpSpPr>
          <a:xfrm>
            <a:off x="8430769" y="3950864"/>
            <a:ext cx="500633" cy="557643"/>
            <a:chOff x="6265050" y="2556100"/>
            <a:chExt cx="439075" cy="489075"/>
          </a:xfrm>
        </p:grpSpPr>
        <p:sp>
          <p:nvSpPr>
            <p:cNvPr id="846" name="Google Shape;846;p2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27"/>
          <p:cNvGrpSpPr/>
          <p:nvPr/>
        </p:nvGrpSpPr>
        <p:grpSpPr>
          <a:xfrm>
            <a:off x="8316694" y="758064"/>
            <a:ext cx="500633" cy="557643"/>
            <a:chOff x="6265050" y="2556100"/>
            <a:chExt cx="439075" cy="489075"/>
          </a:xfrm>
        </p:grpSpPr>
        <p:sp>
          <p:nvSpPr>
            <p:cNvPr id="854" name="Google Shape;854;p2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27"/>
          <p:cNvSpPr/>
          <p:nvPr/>
        </p:nvSpPr>
        <p:spPr>
          <a:xfrm>
            <a:off x="7020275" y="4589575"/>
            <a:ext cx="425362" cy="411177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7"/>
          <p:cNvSpPr/>
          <p:nvPr/>
        </p:nvSpPr>
        <p:spPr>
          <a:xfrm>
            <a:off x="7069803" y="118425"/>
            <a:ext cx="291215" cy="281539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7"/>
          <p:cNvSpPr/>
          <p:nvPr/>
        </p:nvSpPr>
        <p:spPr>
          <a:xfrm rot="-5400000" flipH="1">
            <a:off x="19451" y="179087"/>
            <a:ext cx="1055534" cy="824688"/>
          </a:xfrm>
          <a:custGeom>
            <a:avLst/>
            <a:gdLst/>
            <a:ahLst/>
            <a:cxnLst/>
            <a:rect l="l" t="t" r="r" b="b"/>
            <a:pathLst>
              <a:path w="28683" h="22410" extrusionOk="0">
                <a:moveTo>
                  <a:pt x="15103" y="1"/>
                </a:moveTo>
                <a:cubicBezTo>
                  <a:pt x="14198" y="1"/>
                  <a:pt x="13294" y="89"/>
                  <a:pt x="12407" y="268"/>
                </a:cubicBezTo>
                <a:cubicBezTo>
                  <a:pt x="9109" y="923"/>
                  <a:pt x="6073" y="2816"/>
                  <a:pt x="4037" y="5495"/>
                </a:cubicBezTo>
                <a:cubicBezTo>
                  <a:pt x="3251" y="6507"/>
                  <a:pt x="2632" y="7638"/>
                  <a:pt x="2061" y="8781"/>
                </a:cubicBezTo>
                <a:cubicBezTo>
                  <a:pt x="429" y="12091"/>
                  <a:pt x="1" y="19021"/>
                  <a:pt x="644" y="20747"/>
                </a:cubicBezTo>
                <a:cubicBezTo>
                  <a:pt x="942" y="21570"/>
                  <a:pt x="1596" y="22409"/>
                  <a:pt x="2346" y="22409"/>
                </a:cubicBezTo>
                <a:cubicBezTo>
                  <a:pt x="2703" y="22409"/>
                  <a:pt x="3081" y="22219"/>
                  <a:pt x="3454" y="21747"/>
                </a:cubicBezTo>
                <a:cubicBezTo>
                  <a:pt x="4001" y="21068"/>
                  <a:pt x="4061" y="20128"/>
                  <a:pt x="4037" y="19259"/>
                </a:cubicBezTo>
                <a:cubicBezTo>
                  <a:pt x="4001" y="17330"/>
                  <a:pt x="3275" y="14949"/>
                  <a:pt x="3704" y="13496"/>
                </a:cubicBezTo>
                <a:cubicBezTo>
                  <a:pt x="3704" y="13496"/>
                  <a:pt x="4394" y="9293"/>
                  <a:pt x="5442" y="8007"/>
                </a:cubicBezTo>
                <a:cubicBezTo>
                  <a:pt x="6395" y="6864"/>
                  <a:pt x="7823" y="6186"/>
                  <a:pt x="9276" y="5828"/>
                </a:cubicBezTo>
                <a:cubicBezTo>
                  <a:pt x="10728" y="5471"/>
                  <a:pt x="12240" y="5436"/>
                  <a:pt x="13741" y="5436"/>
                </a:cubicBezTo>
                <a:cubicBezTo>
                  <a:pt x="15015" y="5436"/>
                  <a:pt x="16312" y="5471"/>
                  <a:pt x="17515" y="5900"/>
                </a:cubicBezTo>
                <a:cubicBezTo>
                  <a:pt x="19218" y="6507"/>
                  <a:pt x="20563" y="7817"/>
                  <a:pt x="22004" y="8924"/>
                </a:cubicBezTo>
                <a:cubicBezTo>
                  <a:pt x="23242" y="9858"/>
                  <a:pt x="24715" y="10680"/>
                  <a:pt x="26229" y="10680"/>
                </a:cubicBezTo>
                <a:cubicBezTo>
                  <a:pt x="26491" y="10680"/>
                  <a:pt x="26753" y="10655"/>
                  <a:pt x="27016" y="10603"/>
                </a:cubicBezTo>
                <a:cubicBezTo>
                  <a:pt x="27421" y="10520"/>
                  <a:pt x="27838" y="10353"/>
                  <a:pt x="28135" y="10055"/>
                </a:cubicBezTo>
                <a:cubicBezTo>
                  <a:pt x="28623" y="9543"/>
                  <a:pt x="28683" y="8734"/>
                  <a:pt x="28445" y="8067"/>
                </a:cubicBezTo>
                <a:cubicBezTo>
                  <a:pt x="28219" y="7400"/>
                  <a:pt x="27754" y="6840"/>
                  <a:pt x="27278" y="6317"/>
                </a:cubicBezTo>
                <a:cubicBezTo>
                  <a:pt x="25766" y="4626"/>
                  <a:pt x="24111" y="3019"/>
                  <a:pt x="22158" y="1887"/>
                </a:cubicBezTo>
                <a:cubicBezTo>
                  <a:pt x="20026" y="651"/>
                  <a:pt x="17562" y="1"/>
                  <a:pt x="151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27"/>
          <p:cNvGrpSpPr/>
          <p:nvPr/>
        </p:nvGrpSpPr>
        <p:grpSpPr>
          <a:xfrm>
            <a:off x="-6" y="944014"/>
            <a:ext cx="500633" cy="557643"/>
            <a:chOff x="6265050" y="2556100"/>
            <a:chExt cx="439075" cy="489075"/>
          </a:xfrm>
        </p:grpSpPr>
        <p:sp>
          <p:nvSpPr>
            <p:cNvPr id="865" name="Google Shape;865;p27"/>
            <p:cNvSpPr/>
            <p:nvPr/>
          </p:nvSpPr>
          <p:spPr>
            <a:xfrm>
              <a:off x="6681475" y="2556100"/>
              <a:ext cx="22650" cy="487275"/>
            </a:xfrm>
            <a:custGeom>
              <a:avLst/>
              <a:gdLst/>
              <a:ahLst/>
              <a:cxnLst/>
              <a:rect l="l" t="t" r="r" b="b"/>
              <a:pathLst>
                <a:path w="906" h="19491" extrusionOk="0">
                  <a:moveTo>
                    <a:pt x="358" y="0"/>
                  </a:moveTo>
                  <a:lnTo>
                    <a:pt x="1" y="24"/>
                  </a:lnTo>
                  <a:cubicBezTo>
                    <a:pt x="465" y="6477"/>
                    <a:pt x="548" y="13014"/>
                    <a:pt x="251" y="19479"/>
                  </a:cubicBezTo>
                  <a:lnTo>
                    <a:pt x="608" y="19491"/>
                  </a:lnTo>
                  <a:cubicBezTo>
                    <a:pt x="905" y="13026"/>
                    <a:pt x="822" y="6466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6608550" y="2569500"/>
              <a:ext cx="12225" cy="475675"/>
            </a:xfrm>
            <a:custGeom>
              <a:avLst/>
              <a:gdLst/>
              <a:ahLst/>
              <a:cxnLst/>
              <a:rect l="l" t="t" r="r" b="b"/>
              <a:pathLst>
                <a:path w="489" h="19027" extrusionOk="0">
                  <a:moveTo>
                    <a:pt x="84" y="0"/>
                  </a:moveTo>
                  <a:cubicBezTo>
                    <a:pt x="72" y="572"/>
                    <a:pt x="72" y="1143"/>
                    <a:pt x="72" y="1703"/>
                  </a:cubicBezTo>
                  <a:cubicBezTo>
                    <a:pt x="1" y="7465"/>
                    <a:pt x="24" y="13288"/>
                    <a:pt x="132" y="19026"/>
                  </a:cubicBezTo>
                  <a:lnTo>
                    <a:pt x="489" y="19014"/>
                  </a:lnTo>
                  <a:cubicBezTo>
                    <a:pt x="382" y="13157"/>
                    <a:pt x="358" y="7227"/>
                    <a:pt x="429" y="1358"/>
                  </a:cubicBezTo>
                  <a:cubicBezTo>
                    <a:pt x="429" y="905"/>
                    <a:pt x="441" y="453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6548125" y="2573075"/>
              <a:ext cx="15200" cy="470300"/>
            </a:xfrm>
            <a:custGeom>
              <a:avLst/>
              <a:gdLst/>
              <a:ahLst/>
              <a:cxnLst/>
              <a:rect l="l" t="t" r="r" b="b"/>
              <a:pathLst>
                <a:path w="608" h="18812" extrusionOk="0">
                  <a:moveTo>
                    <a:pt x="251" y="0"/>
                  </a:moveTo>
                  <a:lnTo>
                    <a:pt x="203" y="3179"/>
                  </a:lnTo>
                  <a:lnTo>
                    <a:pt x="1" y="18812"/>
                  </a:lnTo>
                  <a:lnTo>
                    <a:pt x="358" y="18812"/>
                  </a:lnTo>
                  <a:lnTo>
                    <a:pt x="572" y="297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6472225" y="2573075"/>
              <a:ext cx="22050" cy="468525"/>
            </a:xfrm>
            <a:custGeom>
              <a:avLst/>
              <a:gdLst/>
              <a:ahLst/>
              <a:cxnLst/>
              <a:rect l="l" t="t" r="r" b="b"/>
              <a:pathLst>
                <a:path w="882" h="18741" extrusionOk="0">
                  <a:moveTo>
                    <a:pt x="358" y="0"/>
                  </a:moveTo>
                  <a:lnTo>
                    <a:pt x="1" y="12"/>
                  </a:lnTo>
                  <a:lnTo>
                    <a:pt x="120" y="4394"/>
                  </a:lnTo>
                  <a:lnTo>
                    <a:pt x="524" y="18741"/>
                  </a:lnTo>
                  <a:lnTo>
                    <a:pt x="882" y="18729"/>
                  </a:lnTo>
                  <a:lnTo>
                    <a:pt x="477" y="428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6408525" y="2574850"/>
              <a:ext cx="12825" cy="466750"/>
            </a:xfrm>
            <a:custGeom>
              <a:avLst/>
              <a:gdLst/>
              <a:ahLst/>
              <a:cxnLst/>
              <a:rect l="l" t="t" r="r" b="b"/>
              <a:pathLst>
                <a:path w="513" h="18670" extrusionOk="0">
                  <a:moveTo>
                    <a:pt x="358" y="1"/>
                  </a:moveTo>
                  <a:lnTo>
                    <a:pt x="1" y="12"/>
                  </a:lnTo>
                  <a:lnTo>
                    <a:pt x="36" y="4894"/>
                  </a:lnTo>
                  <a:lnTo>
                    <a:pt x="155" y="18670"/>
                  </a:lnTo>
                  <a:lnTo>
                    <a:pt x="513" y="18658"/>
                  </a:lnTo>
                  <a:lnTo>
                    <a:pt x="393" y="4823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6337675" y="2569500"/>
              <a:ext cx="14025" cy="475675"/>
            </a:xfrm>
            <a:custGeom>
              <a:avLst/>
              <a:gdLst/>
              <a:ahLst/>
              <a:cxnLst/>
              <a:rect l="l" t="t" r="r" b="b"/>
              <a:pathLst>
                <a:path w="561" h="19027" extrusionOk="0">
                  <a:moveTo>
                    <a:pt x="13" y="0"/>
                  </a:moveTo>
                  <a:cubicBezTo>
                    <a:pt x="1" y="1810"/>
                    <a:pt x="1" y="3632"/>
                    <a:pt x="1" y="5453"/>
                  </a:cubicBezTo>
                  <a:cubicBezTo>
                    <a:pt x="13" y="9978"/>
                    <a:pt x="84" y="14526"/>
                    <a:pt x="203" y="19026"/>
                  </a:cubicBezTo>
                  <a:lnTo>
                    <a:pt x="560" y="19014"/>
                  </a:lnTo>
                  <a:cubicBezTo>
                    <a:pt x="441" y="14514"/>
                    <a:pt x="370" y="9954"/>
                    <a:pt x="358" y="5418"/>
                  </a:cubicBezTo>
                  <a:cubicBezTo>
                    <a:pt x="358" y="3608"/>
                    <a:pt x="358" y="1798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6265050" y="2563550"/>
              <a:ext cx="17600" cy="479825"/>
            </a:xfrm>
            <a:custGeom>
              <a:avLst/>
              <a:gdLst/>
              <a:ahLst/>
              <a:cxnLst/>
              <a:rect l="l" t="t" r="r" b="b"/>
              <a:pathLst>
                <a:path w="704" h="19193" extrusionOk="0">
                  <a:moveTo>
                    <a:pt x="346" y="0"/>
                  </a:moveTo>
                  <a:cubicBezTo>
                    <a:pt x="251" y="1917"/>
                    <a:pt x="179" y="3834"/>
                    <a:pt x="120" y="5751"/>
                  </a:cubicBezTo>
                  <a:cubicBezTo>
                    <a:pt x="1" y="10239"/>
                    <a:pt x="13" y="14740"/>
                    <a:pt x="179" y="19193"/>
                  </a:cubicBezTo>
                  <a:lnTo>
                    <a:pt x="537" y="19181"/>
                  </a:lnTo>
                  <a:cubicBezTo>
                    <a:pt x="370" y="14728"/>
                    <a:pt x="358" y="10239"/>
                    <a:pt x="477" y="5763"/>
                  </a:cubicBezTo>
                  <a:cubicBezTo>
                    <a:pt x="537" y="3846"/>
                    <a:pt x="608" y="1929"/>
                    <a:pt x="703" y="24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27"/>
          <p:cNvSpPr/>
          <p:nvPr/>
        </p:nvSpPr>
        <p:spPr>
          <a:xfrm>
            <a:off x="158050" y="2462900"/>
            <a:ext cx="425362" cy="411177"/>
          </a:xfrm>
          <a:custGeom>
            <a:avLst/>
            <a:gdLst/>
            <a:ahLst/>
            <a:cxnLst/>
            <a:rect l="l" t="t" r="r" b="b"/>
            <a:pathLst>
              <a:path w="14693" h="14203" extrusionOk="0">
                <a:moveTo>
                  <a:pt x="5827" y="2811"/>
                </a:moveTo>
                <a:cubicBezTo>
                  <a:pt x="7173" y="2811"/>
                  <a:pt x="8674" y="3208"/>
                  <a:pt x="9537" y="3598"/>
                </a:cubicBezTo>
                <a:cubicBezTo>
                  <a:pt x="9835" y="3729"/>
                  <a:pt x="10145" y="3895"/>
                  <a:pt x="10371" y="4122"/>
                </a:cubicBezTo>
                <a:cubicBezTo>
                  <a:pt x="10859" y="4634"/>
                  <a:pt x="10895" y="5384"/>
                  <a:pt x="10859" y="6050"/>
                </a:cubicBezTo>
                <a:cubicBezTo>
                  <a:pt x="10799" y="7110"/>
                  <a:pt x="10645" y="8170"/>
                  <a:pt x="10383" y="9194"/>
                </a:cubicBezTo>
                <a:cubicBezTo>
                  <a:pt x="10252" y="9694"/>
                  <a:pt x="10073" y="10218"/>
                  <a:pt x="9668" y="10563"/>
                </a:cubicBezTo>
                <a:cubicBezTo>
                  <a:pt x="9335" y="10837"/>
                  <a:pt x="8894" y="10956"/>
                  <a:pt x="8466" y="11027"/>
                </a:cubicBezTo>
                <a:cubicBezTo>
                  <a:pt x="7998" y="11109"/>
                  <a:pt x="7521" y="11150"/>
                  <a:pt x="7043" y="11150"/>
                </a:cubicBezTo>
                <a:cubicBezTo>
                  <a:pt x="6340" y="11150"/>
                  <a:pt x="5634" y="11062"/>
                  <a:pt x="4954" y="10884"/>
                </a:cubicBezTo>
                <a:cubicBezTo>
                  <a:pt x="4430" y="10753"/>
                  <a:pt x="3894" y="10551"/>
                  <a:pt x="3537" y="10158"/>
                </a:cubicBezTo>
                <a:cubicBezTo>
                  <a:pt x="3144" y="9718"/>
                  <a:pt x="3037" y="9134"/>
                  <a:pt x="2977" y="8575"/>
                </a:cubicBezTo>
                <a:cubicBezTo>
                  <a:pt x="2870" y="7598"/>
                  <a:pt x="2834" y="6610"/>
                  <a:pt x="2870" y="5634"/>
                </a:cubicBezTo>
                <a:cubicBezTo>
                  <a:pt x="2894" y="5062"/>
                  <a:pt x="2953" y="4467"/>
                  <a:pt x="3203" y="3955"/>
                </a:cubicBezTo>
                <a:cubicBezTo>
                  <a:pt x="3622" y="3106"/>
                  <a:pt x="4667" y="2811"/>
                  <a:pt x="5827" y="2811"/>
                </a:cubicBezTo>
                <a:close/>
                <a:moveTo>
                  <a:pt x="6708" y="1"/>
                </a:moveTo>
                <a:cubicBezTo>
                  <a:pt x="4876" y="1"/>
                  <a:pt x="3035" y="305"/>
                  <a:pt x="1810" y="1574"/>
                </a:cubicBezTo>
                <a:cubicBezTo>
                  <a:pt x="1251" y="2145"/>
                  <a:pt x="905" y="2883"/>
                  <a:pt x="667" y="3645"/>
                </a:cubicBezTo>
                <a:cubicBezTo>
                  <a:pt x="1" y="5765"/>
                  <a:pt x="84" y="8051"/>
                  <a:pt x="179" y="10265"/>
                </a:cubicBezTo>
                <a:cubicBezTo>
                  <a:pt x="215" y="11230"/>
                  <a:pt x="286" y="12265"/>
                  <a:pt x="905" y="13004"/>
                </a:cubicBezTo>
                <a:cubicBezTo>
                  <a:pt x="1572" y="13801"/>
                  <a:pt x="2679" y="14028"/>
                  <a:pt x="3715" y="14123"/>
                </a:cubicBezTo>
                <a:cubicBezTo>
                  <a:pt x="4302" y="14176"/>
                  <a:pt x="4893" y="14202"/>
                  <a:pt x="5485" y="14202"/>
                </a:cubicBezTo>
                <a:cubicBezTo>
                  <a:pt x="6752" y="14202"/>
                  <a:pt x="8022" y="14081"/>
                  <a:pt x="9264" y="13837"/>
                </a:cubicBezTo>
                <a:cubicBezTo>
                  <a:pt x="10049" y="13694"/>
                  <a:pt x="10859" y="13468"/>
                  <a:pt x="11466" y="12944"/>
                </a:cubicBezTo>
                <a:cubicBezTo>
                  <a:pt x="11990" y="12480"/>
                  <a:pt x="12312" y="11813"/>
                  <a:pt x="12585" y="11170"/>
                </a:cubicBezTo>
                <a:cubicBezTo>
                  <a:pt x="13395" y="9241"/>
                  <a:pt x="14002" y="7241"/>
                  <a:pt x="14395" y="5181"/>
                </a:cubicBezTo>
                <a:cubicBezTo>
                  <a:pt x="14574" y="4264"/>
                  <a:pt x="14693" y="3276"/>
                  <a:pt x="14324" y="2407"/>
                </a:cubicBezTo>
                <a:cubicBezTo>
                  <a:pt x="13978" y="1609"/>
                  <a:pt x="13252" y="1026"/>
                  <a:pt x="12454" y="693"/>
                </a:cubicBezTo>
                <a:cubicBezTo>
                  <a:pt x="11657" y="359"/>
                  <a:pt x="10788" y="252"/>
                  <a:pt x="9930" y="193"/>
                </a:cubicBezTo>
                <a:cubicBezTo>
                  <a:pt x="8956" y="116"/>
                  <a:pt x="7834" y="1"/>
                  <a:pt x="67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3" name="Google Shape;87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7"/>
          <p:cNvSpPr txBox="1">
            <a:spLocks noGrp="1"/>
          </p:cNvSpPr>
          <p:nvPr>
            <p:ph type="title" idx="2"/>
          </p:nvPr>
        </p:nvSpPr>
        <p:spPr>
          <a:xfrm>
            <a:off x="1073625" y="2366700"/>
            <a:ext cx="21489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6" name="Google Shape;876;p27"/>
          <p:cNvSpPr txBox="1">
            <a:spLocks noGrp="1"/>
          </p:cNvSpPr>
          <p:nvPr>
            <p:ph type="subTitle" idx="1"/>
          </p:nvPr>
        </p:nvSpPr>
        <p:spPr>
          <a:xfrm>
            <a:off x="1073625" y="2896500"/>
            <a:ext cx="21489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7"/>
          <p:cNvSpPr txBox="1">
            <a:spLocks noGrp="1"/>
          </p:cNvSpPr>
          <p:nvPr>
            <p:ph type="title" idx="3"/>
          </p:nvPr>
        </p:nvSpPr>
        <p:spPr>
          <a:xfrm>
            <a:off x="3497550" y="2366700"/>
            <a:ext cx="21489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8" name="Google Shape;878;p27"/>
          <p:cNvSpPr txBox="1">
            <a:spLocks noGrp="1"/>
          </p:cNvSpPr>
          <p:nvPr>
            <p:ph type="subTitle" idx="4"/>
          </p:nvPr>
        </p:nvSpPr>
        <p:spPr>
          <a:xfrm>
            <a:off x="3497551" y="2896500"/>
            <a:ext cx="21489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7"/>
          <p:cNvSpPr txBox="1">
            <a:spLocks noGrp="1"/>
          </p:cNvSpPr>
          <p:nvPr>
            <p:ph type="title" idx="5"/>
          </p:nvPr>
        </p:nvSpPr>
        <p:spPr>
          <a:xfrm>
            <a:off x="5921472" y="2366700"/>
            <a:ext cx="21489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0" name="Google Shape;880;p27"/>
          <p:cNvSpPr txBox="1">
            <a:spLocks noGrp="1"/>
          </p:cNvSpPr>
          <p:nvPr>
            <p:ph type="subTitle" idx="6"/>
          </p:nvPr>
        </p:nvSpPr>
        <p:spPr>
          <a:xfrm>
            <a:off x="5921474" y="2896500"/>
            <a:ext cx="21489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2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3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4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 txBox="1">
            <a:spLocks noGrp="1"/>
          </p:cNvSpPr>
          <p:nvPr>
            <p:ph type="ctrTitle"/>
          </p:nvPr>
        </p:nvSpPr>
        <p:spPr>
          <a:xfrm>
            <a:off x="1320700" y="1903350"/>
            <a:ext cx="6492000" cy="11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>
                <a:solidFill>
                  <a:schemeClr val="lt1"/>
                </a:solidFill>
              </a:rPr>
              <a:t>Introdução a Redes de computadores</a:t>
            </a:r>
            <a:endParaRPr sz="4100" dirty="0">
              <a:solidFill>
                <a:schemeClr val="lt1"/>
              </a:solidFill>
            </a:endParaRPr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1"/>
          </p:nvPr>
        </p:nvSpPr>
        <p:spPr>
          <a:xfrm>
            <a:off x="1320700" y="3174728"/>
            <a:ext cx="64920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/>
              <a:t>Conectividade em Sistemas </a:t>
            </a:r>
            <a:r>
              <a:rPr lang="pt-BR" sz="1700" dirty="0" err="1"/>
              <a:t>Ciberfísicos</a:t>
            </a:r>
            <a:r>
              <a:rPr lang="pt-BR" sz="1700" dirty="0"/>
              <a:t> (BES)</a:t>
            </a:r>
            <a:endParaRPr sz="1700" dirty="0"/>
          </a:p>
        </p:txBody>
      </p:sp>
      <p:sp>
        <p:nvSpPr>
          <p:cNvPr id="1754" name="Google Shape;1754;p44"/>
          <p:cNvSpPr/>
          <p:nvPr/>
        </p:nvSpPr>
        <p:spPr>
          <a:xfrm rot="5400000">
            <a:off x="4555323" y="281439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4"/>
          <p:cNvSpPr/>
          <p:nvPr/>
        </p:nvSpPr>
        <p:spPr>
          <a:xfrm>
            <a:off x="4006425" y="3939750"/>
            <a:ext cx="1120552" cy="347552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COMPONENTES DO ENDEREÇO IP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3232147" y="1054167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192.168.1.1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774;p46">
            <a:extLst>
              <a:ext uri="{FF2B5EF4-FFF2-40B4-BE49-F238E27FC236}">
                <a16:creationId xmlns:a16="http://schemas.microsoft.com/office/drawing/2014/main" id="{1B8F4ECE-D610-D123-B804-0EBEC06FD535}"/>
              </a:ext>
            </a:extLst>
          </p:cNvPr>
          <p:cNvSpPr txBox="1"/>
          <p:nvPr/>
        </p:nvSpPr>
        <p:spPr>
          <a:xfrm>
            <a:off x="1036998" y="3414683"/>
            <a:ext cx="3220020" cy="1154132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ENDEREÇO DE REDE: A QUAL REDE O IP PERTENCE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774;p46">
            <a:extLst>
              <a:ext uri="{FF2B5EF4-FFF2-40B4-BE49-F238E27FC236}">
                <a16:creationId xmlns:a16="http://schemas.microsoft.com/office/drawing/2014/main" id="{85CA4C52-90B1-B719-B74D-681745DAEE23}"/>
              </a:ext>
            </a:extLst>
          </p:cNvPr>
          <p:cNvSpPr txBox="1"/>
          <p:nvPr/>
        </p:nvSpPr>
        <p:spPr>
          <a:xfrm>
            <a:off x="4740042" y="3414683"/>
            <a:ext cx="3912108" cy="1154132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ENDEREÇO DE HOST: REPRESENTA O DISPOSITIVO DENTRO DA REDE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80B53702-1193-7C42-8A66-29187A783FFE}"/>
              </a:ext>
            </a:extLst>
          </p:cNvPr>
          <p:cNvSpPr txBox="1"/>
          <p:nvPr/>
        </p:nvSpPr>
        <p:spPr>
          <a:xfrm>
            <a:off x="1568545" y="1644345"/>
            <a:ext cx="1581056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192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11000000 .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774;p46">
            <a:extLst>
              <a:ext uri="{FF2B5EF4-FFF2-40B4-BE49-F238E27FC236}">
                <a16:creationId xmlns:a16="http://schemas.microsoft.com/office/drawing/2014/main" id="{898B6CD2-8E98-2D27-0EFE-376F161143B7}"/>
              </a:ext>
            </a:extLst>
          </p:cNvPr>
          <p:cNvSpPr txBox="1"/>
          <p:nvPr/>
        </p:nvSpPr>
        <p:spPr>
          <a:xfrm>
            <a:off x="3149601" y="1644345"/>
            <a:ext cx="1581056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10101000 .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1774;p46">
            <a:extLst>
              <a:ext uri="{FF2B5EF4-FFF2-40B4-BE49-F238E27FC236}">
                <a16:creationId xmlns:a16="http://schemas.microsoft.com/office/drawing/2014/main" id="{CBD7E1E3-53C1-0EFF-71FC-ED21CDF40C86}"/>
              </a:ext>
            </a:extLst>
          </p:cNvPr>
          <p:cNvSpPr txBox="1"/>
          <p:nvPr/>
        </p:nvSpPr>
        <p:spPr>
          <a:xfrm>
            <a:off x="4730657" y="1643837"/>
            <a:ext cx="1581056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00000001 .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774;p46">
            <a:extLst>
              <a:ext uri="{FF2B5EF4-FFF2-40B4-BE49-F238E27FC236}">
                <a16:creationId xmlns:a16="http://schemas.microsoft.com/office/drawing/2014/main" id="{21D534C3-51AE-DBAA-CF39-498E77312B16}"/>
              </a:ext>
            </a:extLst>
          </p:cNvPr>
          <p:cNvSpPr txBox="1"/>
          <p:nvPr/>
        </p:nvSpPr>
        <p:spPr>
          <a:xfrm>
            <a:off x="6235607" y="1643329"/>
            <a:ext cx="1581056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00000001 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774;p46">
            <a:extLst>
              <a:ext uri="{FF2B5EF4-FFF2-40B4-BE49-F238E27FC236}">
                <a16:creationId xmlns:a16="http://schemas.microsoft.com/office/drawing/2014/main" id="{06CE33CF-A2BA-AEF8-F4FF-6CFDD45FEB7D}"/>
              </a:ext>
            </a:extLst>
          </p:cNvPr>
          <p:cNvSpPr txBox="1"/>
          <p:nvPr/>
        </p:nvSpPr>
        <p:spPr>
          <a:xfrm>
            <a:off x="1568545" y="2474295"/>
            <a:ext cx="1657162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bits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E2490A3F-F282-0652-CC40-44015BFFAD70}"/>
              </a:ext>
            </a:extLst>
          </p:cNvPr>
          <p:cNvSpPr txBox="1"/>
          <p:nvPr/>
        </p:nvSpPr>
        <p:spPr>
          <a:xfrm>
            <a:off x="3187654" y="2467945"/>
            <a:ext cx="1657162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bits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774;p46">
            <a:extLst>
              <a:ext uri="{FF2B5EF4-FFF2-40B4-BE49-F238E27FC236}">
                <a16:creationId xmlns:a16="http://schemas.microsoft.com/office/drawing/2014/main" id="{32CA440F-6782-9C9C-1282-4A64786E379C}"/>
              </a:ext>
            </a:extLst>
          </p:cNvPr>
          <p:cNvSpPr txBox="1"/>
          <p:nvPr/>
        </p:nvSpPr>
        <p:spPr>
          <a:xfrm>
            <a:off x="4806763" y="2471736"/>
            <a:ext cx="1657162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bits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DCE0CD90-81EB-9826-8905-CAA6C6B5BFD9}"/>
              </a:ext>
            </a:extLst>
          </p:cNvPr>
          <p:cNvSpPr txBox="1"/>
          <p:nvPr/>
        </p:nvSpPr>
        <p:spPr>
          <a:xfrm>
            <a:off x="6425872" y="2471736"/>
            <a:ext cx="1657162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bits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015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REVISANDO: 8 BITS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74;p46">
            <a:extLst>
              <a:ext uri="{FF2B5EF4-FFF2-40B4-BE49-F238E27FC236}">
                <a16:creationId xmlns:a16="http://schemas.microsoft.com/office/drawing/2014/main" id="{06CE33CF-A2BA-AEF8-F4FF-6CFDD45FEB7D}"/>
              </a:ext>
            </a:extLst>
          </p:cNvPr>
          <p:cNvSpPr txBox="1"/>
          <p:nvPr/>
        </p:nvSpPr>
        <p:spPr>
          <a:xfrm>
            <a:off x="711295" y="1648795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128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E2490A3F-F282-0652-CC40-44015BFFAD70}"/>
              </a:ext>
            </a:extLst>
          </p:cNvPr>
          <p:cNvSpPr txBox="1"/>
          <p:nvPr/>
        </p:nvSpPr>
        <p:spPr>
          <a:xfrm>
            <a:off x="1682750" y="16487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64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774;p46">
            <a:extLst>
              <a:ext uri="{FF2B5EF4-FFF2-40B4-BE49-F238E27FC236}">
                <a16:creationId xmlns:a16="http://schemas.microsoft.com/office/drawing/2014/main" id="{373A4A62-6794-7C0B-D4E5-3D21E0E7DDBE}"/>
              </a:ext>
            </a:extLst>
          </p:cNvPr>
          <p:cNvSpPr txBox="1"/>
          <p:nvPr/>
        </p:nvSpPr>
        <p:spPr>
          <a:xfrm>
            <a:off x="2651307" y="16487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E866B049-3C4E-D4C2-AC0B-5DF092669262}"/>
              </a:ext>
            </a:extLst>
          </p:cNvPr>
          <p:cNvSpPr txBox="1"/>
          <p:nvPr/>
        </p:nvSpPr>
        <p:spPr>
          <a:xfrm>
            <a:off x="3611677" y="16487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774;p46">
            <a:extLst>
              <a:ext uri="{FF2B5EF4-FFF2-40B4-BE49-F238E27FC236}">
                <a16:creationId xmlns:a16="http://schemas.microsoft.com/office/drawing/2014/main" id="{3B174187-DDC4-F05D-5526-912A46CD62BD}"/>
              </a:ext>
            </a:extLst>
          </p:cNvPr>
          <p:cNvSpPr txBox="1"/>
          <p:nvPr/>
        </p:nvSpPr>
        <p:spPr>
          <a:xfrm>
            <a:off x="4564082" y="16487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774;p46">
            <a:extLst>
              <a:ext uri="{FF2B5EF4-FFF2-40B4-BE49-F238E27FC236}">
                <a16:creationId xmlns:a16="http://schemas.microsoft.com/office/drawing/2014/main" id="{1C7A3DF0-CC63-6600-8EF2-86AF55E17069}"/>
              </a:ext>
            </a:extLst>
          </p:cNvPr>
          <p:cNvSpPr txBox="1"/>
          <p:nvPr/>
        </p:nvSpPr>
        <p:spPr>
          <a:xfrm>
            <a:off x="5524452" y="1648793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774;p46">
            <a:extLst>
              <a:ext uri="{FF2B5EF4-FFF2-40B4-BE49-F238E27FC236}">
                <a16:creationId xmlns:a16="http://schemas.microsoft.com/office/drawing/2014/main" id="{2EACC3F4-8CAC-E5D1-B56F-3862628EF5FE}"/>
              </a:ext>
            </a:extLst>
          </p:cNvPr>
          <p:cNvSpPr txBox="1"/>
          <p:nvPr/>
        </p:nvSpPr>
        <p:spPr>
          <a:xfrm>
            <a:off x="6465772" y="1648792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774;p46">
            <a:extLst>
              <a:ext uri="{FF2B5EF4-FFF2-40B4-BE49-F238E27FC236}">
                <a16:creationId xmlns:a16="http://schemas.microsoft.com/office/drawing/2014/main" id="{3CD47F3B-144F-B8AF-A64B-BD5632C03473}"/>
              </a:ext>
            </a:extLst>
          </p:cNvPr>
          <p:cNvSpPr txBox="1"/>
          <p:nvPr/>
        </p:nvSpPr>
        <p:spPr>
          <a:xfrm>
            <a:off x="7438928" y="1648792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1774;p46">
            <a:extLst>
              <a:ext uri="{FF2B5EF4-FFF2-40B4-BE49-F238E27FC236}">
                <a16:creationId xmlns:a16="http://schemas.microsoft.com/office/drawing/2014/main" id="{6D66D3A1-4040-05D7-E974-F01515BCD4B5}"/>
              </a:ext>
            </a:extLst>
          </p:cNvPr>
          <p:cNvSpPr txBox="1"/>
          <p:nvPr/>
        </p:nvSpPr>
        <p:spPr>
          <a:xfrm>
            <a:off x="711295" y="2156593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1774;p46">
            <a:extLst>
              <a:ext uri="{FF2B5EF4-FFF2-40B4-BE49-F238E27FC236}">
                <a16:creationId xmlns:a16="http://schemas.microsoft.com/office/drawing/2014/main" id="{CC783B70-E3DD-5C61-C739-F7AEC20414B1}"/>
              </a:ext>
            </a:extLst>
          </p:cNvPr>
          <p:cNvSpPr txBox="1"/>
          <p:nvPr/>
        </p:nvSpPr>
        <p:spPr>
          <a:xfrm>
            <a:off x="1682750" y="2156592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1774;p46">
            <a:extLst>
              <a:ext uri="{FF2B5EF4-FFF2-40B4-BE49-F238E27FC236}">
                <a16:creationId xmlns:a16="http://schemas.microsoft.com/office/drawing/2014/main" id="{0525969E-EE18-92B3-3D93-EE96C6FE185E}"/>
              </a:ext>
            </a:extLst>
          </p:cNvPr>
          <p:cNvSpPr txBox="1"/>
          <p:nvPr/>
        </p:nvSpPr>
        <p:spPr>
          <a:xfrm>
            <a:off x="2651307" y="2156592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1774;p46">
            <a:extLst>
              <a:ext uri="{FF2B5EF4-FFF2-40B4-BE49-F238E27FC236}">
                <a16:creationId xmlns:a16="http://schemas.microsoft.com/office/drawing/2014/main" id="{1D1B7349-37A9-0157-C70E-A76F7C7D1181}"/>
              </a:ext>
            </a:extLst>
          </p:cNvPr>
          <p:cNvSpPr txBox="1"/>
          <p:nvPr/>
        </p:nvSpPr>
        <p:spPr>
          <a:xfrm>
            <a:off x="3611677" y="2156592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1774;p46">
            <a:extLst>
              <a:ext uri="{FF2B5EF4-FFF2-40B4-BE49-F238E27FC236}">
                <a16:creationId xmlns:a16="http://schemas.microsoft.com/office/drawing/2014/main" id="{36BAF530-7CDC-2955-0610-01FF9D2CA84E}"/>
              </a:ext>
            </a:extLst>
          </p:cNvPr>
          <p:cNvSpPr txBox="1"/>
          <p:nvPr/>
        </p:nvSpPr>
        <p:spPr>
          <a:xfrm>
            <a:off x="4571900" y="2156589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1774;p46">
            <a:extLst>
              <a:ext uri="{FF2B5EF4-FFF2-40B4-BE49-F238E27FC236}">
                <a16:creationId xmlns:a16="http://schemas.microsoft.com/office/drawing/2014/main" id="{11A0D18A-BD9A-F33C-1C7A-DC07E482C95C}"/>
              </a:ext>
            </a:extLst>
          </p:cNvPr>
          <p:cNvSpPr txBox="1"/>
          <p:nvPr/>
        </p:nvSpPr>
        <p:spPr>
          <a:xfrm>
            <a:off x="5524452" y="2156591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774;p46">
            <a:extLst>
              <a:ext uri="{FF2B5EF4-FFF2-40B4-BE49-F238E27FC236}">
                <a16:creationId xmlns:a16="http://schemas.microsoft.com/office/drawing/2014/main" id="{B212D73D-9919-B909-2E37-8D1F4AB46877}"/>
              </a:ext>
            </a:extLst>
          </p:cNvPr>
          <p:cNvSpPr txBox="1"/>
          <p:nvPr/>
        </p:nvSpPr>
        <p:spPr>
          <a:xfrm>
            <a:off x="6465772" y="2156590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1774;p46">
            <a:extLst>
              <a:ext uri="{FF2B5EF4-FFF2-40B4-BE49-F238E27FC236}">
                <a16:creationId xmlns:a16="http://schemas.microsoft.com/office/drawing/2014/main" id="{DCEA7A46-C074-4E33-C479-F3B10BB0198D}"/>
              </a:ext>
            </a:extLst>
          </p:cNvPr>
          <p:cNvSpPr txBox="1"/>
          <p:nvPr/>
        </p:nvSpPr>
        <p:spPr>
          <a:xfrm>
            <a:off x="7438928" y="2156590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1774;p46">
            <a:extLst>
              <a:ext uri="{FF2B5EF4-FFF2-40B4-BE49-F238E27FC236}">
                <a16:creationId xmlns:a16="http://schemas.microsoft.com/office/drawing/2014/main" id="{8CEF2B7A-3982-4735-7751-4551CD431F87}"/>
              </a:ext>
            </a:extLst>
          </p:cNvPr>
          <p:cNvSpPr txBox="1"/>
          <p:nvPr/>
        </p:nvSpPr>
        <p:spPr>
          <a:xfrm>
            <a:off x="297880" y="2951216"/>
            <a:ext cx="3220020" cy="1477297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valor máximo de um octeto será 255, ou seja, quando todas as casas da conversão 8 bits forem 1.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1774;p46">
            <a:extLst>
              <a:ext uri="{FF2B5EF4-FFF2-40B4-BE49-F238E27FC236}">
                <a16:creationId xmlns:a16="http://schemas.microsoft.com/office/drawing/2014/main" id="{32A7EDF2-7188-7AA4-4A55-66872BBE4FA5}"/>
              </a:ext>
            </a:extLst>
          </p:cNvPr>
          <p:cNvSpPr txBox="1"/>
          <p:nvPr/>
        </p:nvSpPr>
        <p:spPr>
          <a:xfrm>
            <a:off x="3517900" y="2951216"/>
            <a:ext cx="5226050" cy="830966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1 1 1 1 1 1 1 =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128 + 64 + 32 + 16 + 8 + 4 + 2 + 1 = 255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2143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REVISANDO: 8 BITS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74;p46">
            <a:extLst>
              <a:ext uri="{FF2B5EF4-FFF2-40B4-BE49-F238E27FC236}">
                <a16:creationId xmlns:a16="http://schemas.microsoft.com/office/drawing/2014/main" id="{06CE33CF-A2BA-AEF8-F4FF-6CFDD45FEB7D}"/>
              </a:ext>
            </a:extLst>
          </p:cNvPr>
          <p:cNvSpPr txBox="1"/>
          <p:nvPr/>
        </p:nvSpPr>
        <p:spPr>
          <a:xfrm>
            <a:off x="711295" y="1318595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128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E2490A3F-F282-0652-CC40-44015BFFAD70}"/>
              </a:ext>
            </a:extLst>
          </p:cNvPr>
          <p:cNvSpPr txBox="1"/>
          <p:nvPr/>
        </p:nvSpPr>
        <p:spPr>
          <a:xfrm>
            <a:off x="1682750" y="13185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64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774;p46">
            <a:extLst>
              <a:ext uri="{FF2B5EF4-FFF2-40B4-BE49-F238E27FC236}">
                <a16:creationId xmlns:a16="http://schemas.microsoft.com/office/drawing/2014/main" id="{373A4A62-6794-7C0B-D4E5-3D21E0E7DDBE}"/>
              </a:ext>
            </a:extLst>
          </p:cNvPr>
          <p:cNvSpPr txBox="1"/>
          <p:nvPr/>
        </p:nvSpPr>
        <p:spPr>
          <a:xfrm>
            <a:off x="2651307" y="13185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E866B049-3C4E-D4C2-AC0B-5DF092669262}"/>
              </a:ext>
            </a:extLst>
          </p:cNvPr>
          <p:cNvSpPr txBox="1"/>
          <p:nvPr/>
        </p:nvSpPr>
        <p:spPr>
          <a:xfrm>
            <a:off x="3611677" y="13185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774;p46">
            <a:extLst>
              <a:ext uri="{FF2B5EF4-FFF2-40B4-BE49-F238E27FC236}">
                <a16:creationId xmlns:a16="http://schemas.microsoft.com/office/drawing/2014/main" id="{3B174187-DDC4-F05D-5526-912A46CD62BD}"/>
              </a:ext>
            </a:extLst>
          </p:cNvPr>
          <p:cNvSpPr txBox="1"/>
          <p:nvPr/>
        </p:nvSpPr>
        <p:spPr>
          <a:xfrm>
            <a:off x="4564082" y="1318594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774;p46">
            <a:extLst>
              <a:ext uri="{FF2B5EF4-FFF2-40B4-BE49-F238E27FC236}">
                <a16:creationId xmlns:a16="http://schemas.microsoft.com/office/drawing/2014/main" id="{1C7A3DF0-CC63-6600-8EF2-86AF55E17069}"/>
              </a:ext>
            </a:extLst>
          </p:cNvPr>
          <p:cNvSpPr txBox="1"/>
          <p:nvPr/>
        </p:nvSpPr>
        <p:spPr>
          <a:xfrm>
            <a:off x="5524452" y="1318593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774;p46">
            <a:extLst>
              <a:ext uri="{FF2B5EF4-FFF2-40B4-BE49-F238E27FC236}">
                <a16:creationId xmlns:a16="http://schemas.microsoft.com/office/drawing/2014/main" id="{2EACC3F4-8CAC-E5D1-B56F-3862628EF5FE}"/>
              </a:ext>
            </a:extLst>
          </p:cNvPr>
          <p:cNvSpPr txBox="1"/>
          <p:nvPr/>
        </p:nvSpPr>
        <p:spPr>
          <a:xfrm>
            <a:off x="6465772" y="1318592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774;p46">
            <a:extLst>
              <a:ext uri="{FF2B5EF4-FFF2-40B4-BE49-F238E27FC236}">
                <a16:creationId xmlns:a16="http://schemas.microsoft.com/office/drawing/2014/main" id="{3CD47F3B-144F-B8AF-A64B-BD5632C03473}"/>
              </a:ext>
            </a:extLst>
          </p:cNvPr>
          <p:cNvSpPr txBox="1"/>
          <p:nvPr/>
        </p:nvSpPr>
        <p:spPr>
          <a:xfrm>
            <a:off x="7434329" y="1318591"/>
            <a:ext cx="971455" cy="5078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1774;p46">
            <a:extLst>
              <a:ext uri="{FF2B5EF4-FFF2-40B4-BE49-F238E27FC236}">
                <a16:creationId xmlns:a16="http://schemas.microsoft.com/office/drawing/2014/main" id="{6D66D3A1-4040-05D7-E974-F01515BCD4B5}"/>
              </a:ext>
            </a:extLst>
          </p:cNvPr>
          <p:cNvSpPr txBox="1"/>
          <p:nvPr/>
        </p:nvSpPr>
        <p:spPr>
          <a:xfrm>
            <a:off x="711295" y="1826393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1774;p46">
            <a:extLst>
              <a:ext uri="{FF2B5EF4-FFF2-40B4-BE49-F238E27FC236}">
                <a16:creationId xmlns:a16="http://schemas.microsoft.com/office/drawing/2014/main" id="{CC783B70-E3DD-5C61-C739-F7AEC20414B1}"/>
              </a:ext>
            </a:extLst>
          </p:cNvPr>
          <p:cNvSpPr txBox="1"/>
          <p:nvPr/>
        </p:nvSpPr>
        <p:spPr>
          <a:xfrm>
            <a:off x="1682750" y="1826392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1774;p46">
            <a:extLst>
              <a:ext uri="{FF2B5EF4-FFF2-40B4-BE49-F238E27FC236}">
                <a16:creationId xmlns:a16="http://schemas.microsoft.com/office/drawing/2014/main" id="{0525969E-EE18-92B3-3D93-EE96C6FE185E}"/>
              </a:ext>
            </a:extLst>
          </p:cNvPr>
          <p:cNvSpPr txBox="1"/>
          <p:nvPr/>
        </p:nvSpPr>
        <p:spPr>
          <a:xfrm>
            <a:off x="2651307" y="1826392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1774;p46">
            <a:extLst>
              <a:ext uri="{FF2B5EF4-FFF2-40B4-BE49-F238E27FC236}">
                <a16:creationId xmlns:a16="http://schemas.microsoft.com/office/drawing/2014/main" id="{1D1B7349-37A9-0157-C70E-A76F7C7D1181}"/>
              </a:ext>
            </a:extLst>
          </p:cNvPr>
          <p:cNvSpPr txBox="1"/>
          <p:nvPr/>
        </p:nvSpPr>
        <p:spPr>
          <a:xfrm>
            <a:off x="3611677" y="1826392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1774;p46">
            <a:extLst>
              <a:ext uri="{FF2B5EF4-FFF2-40B4-BE49-F238E27FC236}">
                <a16:creationId xmlns:a16="http://schemas.microsoft.com/office/drawing/2014/main" id="{36BAF530-7CDC-2955-0610-01FF9D2CA84E}"/>
              </a:ext>
            </a:extLst>
          </p:cNvPr>
          <p:cNvSpPr txBox="1"/>
          <p:nvPr/>
        </p:nvSpPr>
        <p:spPr>
          <a:xfrm>
            <a:off x="4571900" y="1826389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1774;p46">
            <a:extLst>
              <a:ext uri="{FF2B5EF4-FFF2-40B4-BE49-F238E27FC236}">
                <a16:creationId xmlns:a16="http://schemas.microsoft.com/office/drawing/2014/main" id="{11A0D18A-BD9A-F33C-1C7A-DC07E482C95C}"/>
              </a:ext>
            </a:extLst>
          </p:cNvPr>
          <p:cNvSpPr txBox="1"/>
          <p:nvPr/>
        </p:nvSpPr>
        <p:spPr>
          <a:xfrm>
            <a:off x="5524452" y="1826391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774;p46">
            <a:extLst>
              <a:ext uri="{FF2B5EF4-FFF2-40B4-BE49-F238E27FC236}">
                <a16:creationId xmlns:a16="http://schemas.microsoft.com/office/drawing/2014/main" id="{B212D73D-9919-B909-2E37-8D1F4AB46877}"/>
              </a:ext>
            </a:extLst>
          </p:cNvPr>
          <p:cNvSpPr txBox="1"/>
          <p:nvPr/>
        </p:nvSpPr>
        <p:spPr>
          <a:xfrm>
            <a:off x="6465772" y="1826390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1774;p46">
            <a:extLst>
              <a:ext uri="{FF2B5EF4-FFF2-40B4-BE49-F238E27FC236}">
                <a16:creationId xmlns:a16="http://schemas.microsoft.com/office/drawing/2014/main" id="{DCEA7A46-C074-4E33-C479-F3B10BB0198D}"/>
              </a:ext>
            </a:extLst>
          </p:cNvPr>
          <p:cNvSpPr txBox="1"/>
          <p:nvPr/>
        </p:nvSpPr>
        <p:spPr>
          <a:xfrm>
            <a:off x="7438928" y="1826390"/>
            <a:ext cx="971455" cy="507801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1774;p46">
            <a:extLst>
              <a:ext uri="{FF2B5EF4-FFF2-40B4-BE49-F238E27FC236}">
                <a16:creationId xmlns:a16="http://schemas.microsoft.com/office/drawing/2014/main" id="{8CEF2B7A-3982-4735-7751-4551CD431F87}"/>
              </a:ext>
            </a:extLst>
          </p:cNvPr>
          <p:cNvSpPr txBox="1"/>
          <p:nvPr/>
        </p:nvSpPr>
        <p:spPr>
          <a:xfrm>
            <a:off x="1600294" y="2373541"/>
            <a:ext cx="5683155" cy="2769959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240 =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224 =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192 =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128 =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252 =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172 =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0930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DETERMINANDO REDE E HOST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1148215" y="1200450"/>
            <a:ext cx="3540743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A: 0 - 127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774;p46">
            <a:extLst>
              <a:ext uri="{FF2B5EF4-FFF2-40B4-BE49-F238E27FC236}">
                <a16:creationId xmlns:a16="http://schemas.microsoft.com/office/drawing/2014/main" id="{1B8F4ECE-D610-D123-B804-0EBEC06FD535}"/>
              </a:ext>
            </a:extLst>
          </p:cNvPr>
          <p:cNvSpPr txBox="1"/>
          <p:nvPr/>
        </p:nvSpPr>
        <p:spPr>
          <a:xfrm>
            <a:off x="1159708" y="1777538"/>
            <a:ext cx="3529250" cy="507801"/>
          </a:xfrm>
          <a:prstGeom prst="rect">
            <a:avLst/>
          </a:prstGeom>
          <a:solidFill>
            <a:srgbClr val="EE4A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B: 128 - 191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774;p46">
            <a:extLst>
              <a:ext uri="{FF2B5EF4-FFF2-40B4-BE49-F238E27FC236}">
                <a16:creationId xmlns:a16="http://schemas.microsoft.com/office/drawing/2014/main" id="{85CA4C52-90B1-B719-B74D-681745DAEE23}"/>
              </a:ext>
            </a:extLst>
          </p:cNvPr>
          <p:cNvSpPr txBox="1"/>
          <p:nvPr/>
        </p:nvSpPr>
        <p:spPr>
          <a:xfrm>
            <a:off x="1148215" y="2469600"/>
            <a:ext cx="352925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C: 192 - 223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AD7B44BC-21C0-9E35-B855-6BC8BF019890}"/>
              </a:ext>
            </a:extLst>
          </p:cNvPr>
          <p:cNvSpPr txBox="1"/>
          <p:nvPr/>
        </p:nvSpPr>
        <p:spPr>
          <a:xfrm>
            <a:off x="1148215" y="3121084"/>
            <a:ext cx="3529251" cy="507801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D: 224 – 239 (MULTICAST)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5C745C22-D746-BDF2-4F74-E9526A97B458}"/>
              </a:ext>
            </a:extLst>
          </p:cNvPr>
          <p:cNvSpPr txBox="1"/>
          <p:nvPr/>
        </p:nvSpPr>
        <p:spPr>
          <a:xfrm>
            <a:off x="1148215" y="3962970"/>
            <a:ext cx="361517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E: 240 – 255 ( TESTES)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07E7A-330F-19CC-71A6-116F169B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79" y="1200450"/>
            <a:ext cx="3596516" cy="20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DETERMINANDO REDE E HOST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1148215" y="1200450"/>
            <a:ext cx="3540743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A: 0 - 127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774;p46">
            <a:extLst>
              <a:ext uri="{FF2B5EF4-FFF2-40B4-BE49-F238E27FC236}">
                <a16:creationId xmlns:a16="http://schemas.microsoft.com/office/drawing/2014/main" id="{1B8F4ECE-D610-D123-B804-0EBEC06FD535}"/>
              </a:ext>
            </a:extLst>
          </p:cNvPr>
          <p:cNvSpPr txBox="1"/>
          <p:nvPr/>
        </p:nvSpPr>
        <p:spPr>
          <a:xfrm>
            <a:off x="1159708" y="1777538"/>
            <a:ext cx="3529250" cy="507801"/>
          </a:xfrm>
          <a:prstGeom prst="rect">
            <a:avLst/>
          </a:prstGeom>
          <a:solidFill>
            <a:srgbClr val="EE4A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B: 128 - 191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774;p46">
            <a:extLst>
              <a:ext uri="{FF2B5EF4-FFF2-40B4-BE49-F238E27FC236}">
                <a16:creationId xmlns:a16="http://schemas.microsoft.com/office/drawing/2014/main" id="{85CA4C52-90B1-B719-B74D-681745DAEE23}"/>
              </a:ext>
            </a:extLst>
          </p:cNvPr>
          <p:cNvSpPr txBox="1"/>
          <p:nvPr/>
        </p:nvSpPr>
        <p:spPr>
          <a:xfrm>
            <a:off x="1148215" y="2469600"/>
            <a:ext cx="352925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C: 192 - 223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AD7B44BC-21C0-9E35-B855-6BC8BF019890}"/>
              </a:ext>
            </a:extLst>
          </p:cNvPr>
          <p:cNvSpPr txBox="1"/>
          <p:nvPr/>
        </p:nvSpPr>
        <p:spPr>
          <a:xfrm>
            <a:off x="1148215" y="3121084"/>
            <a:ext cx="3529251" cy="507801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D: 224 – 239 (MULTICAST)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5C745C22-D746-BDF2-4F74-E9526A97B458}"/>
              </a:ext>
            </a:extLst>
          </p:cNvPr>
          <p:cNvSpPr txBox="1"/>
          <p:nvPr/>
        </p:nvSpPr>
        <p:spPr>
          <a:xfrm>
            <a:off x="1148215" y="3962970"/>
            <a:ext cx="361517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E: 240 – 255 ( TESTES)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4E914A-5B5E-B818-FC7C-1B9383B8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02" y="1186919"/>
            <a:ext cx="3855969" cy="21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6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DETERMINANDO REDE E HOST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1148215" y="1200450"/>
            <a:ext cx="3540743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A: 0 - 127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774;p46">
            <a:extLst>
              <a:ext uri="{FF2B5EF4-FFF2-40B4-BE49-F238E27FC236}">
                <a16:creationId xmlns:a16="http://schemas.microsoft.com/office/drawing/2014/main" id="{1B8F4ECE-D610-D123-B804-0EBEC06FD535}"/>
              </a:ext>
            </a:extLst>
          </p:cNvPr>
          <p:cNvSpPr txBox="1"/>
          <p:nvPr/>
        </p:nvSpPr>
        <p:spPr>
          <a:xfrm>
            <a:off x="1159708" y="1777538"/>
            <a:ext cx="3529250" cy="507801"/>
          </a:xfrm>
          <a:prstGeom prst="rect">
            <a:avLst/>
          </a:prstGeom>
          <a:solidFill>
            <a:srgbClr val="EE4A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B: 128 - 191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774;p46">
            <a:extLst>
              <a:ext uri="{FF2B5EF4-FFF2-40B4-BE49-F238E27FC236}">
                <a16:creationId xmlns:a16="http://schemas.microsoft.com/office/drawing/2014/main" id="{85CA4C52-90B1-B719-B74D-681745DAEE23}"/>
              </a:ext>
            </a:extLst>
          </p:cNvPr>
          <p:cNvSpPr txBox="1"/>
          <p:nvPr/>
        </p:nvSpPr>
        <p:spPr>
          <a:xfrm>
            <a:off x="1148215" y="2469600"/>
            <a:ext cx="352925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C: 192 - 223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AD7B44BC-21C0-9E35-B855-6BC8BF019890}"/>
              </a:ext>
            </a:extLst>
          </p:cNvPr>
          <p:cNvSpPr txBox="1"/>
          <p:nvPr/>
        </p:nvSpPr>
        <p:spPr>
          <a:xfrm>
            <a:off x="1148215" y="3121084"/>
            <a:ext cx="3529251" cy="507801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D: 224 – 239 (MULTICAST)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5C745C22-D746-BDF2-4F74-E9526A97B458}"/>
              </a:ext>
            </a:extLst>
          </p:cNvPr>
          <p:cNvSpPr txBox="1"/>
          <p:nvPr/>
        </p:nvSpPr>
        <p:spPr>
          <a:xfrm>
            <a:off x="1148215" y="3962970"/>
            <a:ext cx="361517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E: 240 – 255 ( TESTES)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358568F-9557-FAE9-65DD-58EAB815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66" y="1155700"/>
            <a:ext cx="4081154" cy="24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DETERMINANDO REDE E HOST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1148215" y="1200450"/>
            <a:ext cx="3540743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A: 0 - 127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774;p46">
            <a:extLst>
              <a:ext uri="{FF2B5EF4-FFF2-40B4-BE49-F238E27FC236}">
                <a16:creationId xmlns:a16="http://schemas.microsoft.com/office/drawing/2014/main" id="{1B8F4ECE-D610-D123-B804-0EBEC06FD535}"/>
              </a:ext>
            </a:extLst>
          </p:cNvPr>
          <p:cNvSpPr txBox="1"/>
          <p:nvPr/>
        </p:nvSpPr>
        <p:spPr>
          <a:xfrm>
            <a:off x="1159708" y="1777538"/>
            <a:ext cx="3529250" cy="507801"/>
          </a:xfrm>
          <a:prstGeom prst="rect">
            <a:avLst/>
          </a:prstGeom>
          <a:solidFill>
            <a:srgbClr val="EE4A6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B: 128 - 191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774;p46">
            <a:extLst>
              <a:ext uri="{FF2B5EF4-FFF2-40B4-BE49-F238E27FC236}">
                <a16:creationId xmlns:a16="http://schemas.microsoft.com/office/drawing/2014/main" id="{85CA4C52-90B1-B719-B74D-681745DAEE23}"/>
              </a:ext>
            </a:extLst>
          </p:cNvPr>
          <p:cNvSpPr txBox="1"/>
          <p:nvPr/>
        </p:nvSpPr>
        <p:spPr>
          <a:xfrm>
            <a:off x="1148215" y="2469600"/>
            <a:ext cx="352925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C: 192 - 223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AD7B44BC-21C0-9E35-B855-6BC8BF019890}"/>
              </a:ext>
            </a:extLst>
          </p:cNvPr>
          <p:cNvSpPr txBox="1"/>
          <p:nvPr/>
        </p:nvSpPr>
        <p:spPr>
          <a:xfrm>
            <a:off x="1148215" y="3121084"/>
            <a:ext cx="3529251" cy="507801"/>
          </a:xfrm>
          <a:prstGeom prst="rect">
            <a:avLst/>
          </a:prstGeom>
          <a:solidFill>
            <a:srgbClr val="00838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D: 224 – 239 (MULTICAST)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5C745C22-D746-BDF2-4F74-E9526A97B458}"/>
              </a:ext>
            </a:extLst>
          </p:cNvPr>
          <p:cNvSpPr txBox="1"/>
          <p:nvPr/>
        </p:nvSpPr>
        <p:spPr>
          <a:xfrm>
            <a:off x="1148215" y="3962970"/>
            <a:ext cx="3615171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E: 240 – 255 ( TESTES)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A8D1B3-7A4E-735A-7958-9F23531D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58" y="1224117"/>
            <a:ext cx="4385253" cy="20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EXERCÍCIO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2" y="1320138"/>
            <a:ext cx="2774021" cy="27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Determine a identificação </a:t>
            </a:r>
            <a:r>
              <a:rPr lang="pt-BR" sz="1800" b="1" dirty="0">
                <a:solidFill>
                  <a:schemeClr val="bg1"/>
                </a:solidFill>
              </a:rPr>
              <a:t>de rede </a:t>
            </a:r>
            <a:r>
              <a:rPr lang="pt-BR" sz="1800" dirty="0">
                <a:solidFill>
                  <a:schemeClr val="bg1"/>
                </a:solidFill>
              </a:rPr>
              <a:t>dos </a:t>
            </a:r>
            <a:r>
              <a:rPr lang="pt-BR" sz="1800" dirty="0" err="1">
                <a:solidFill>
                  <a:schemeClr val="bg1"/>
                </a:solidFill>
              </a:rPr>
              <a:t>IP’s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571899" y="1729550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a) 218.135.214.1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4571899" y="2431289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b) 18.135.218.1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FD650C38-22DE-81A1-24AD-F7A1C2D26B39}"/>
              </a:ext>
            </a:extLst>
          </p:cNvPr>
          <p:cNvSpPr txBox="1"/>
          <p:nvPr/>
        </p:nvSpPr>
        <p:spPr>
          <a:xfrm>
            <a:off x="4571899" y="3010164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c) 244.255.255.256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774;p46">
            <a:extLst>
              <a:ext uri="{FF2B5EF4-FFF2-40B4-BE49-F238E27FC236}">
                <a16:creationId xmlns:a16="http://schemas.microsoft.com/office/drawing/2014/main" id="{42089B02-57C3-A254-302C-C06B106639CD}"/>
              </a:ext>
            </a:extLst>
          </p:cNvPr>
          <p:cNvSpPr txBox="1"/>
          <p:nvPr/>
        </p:nvSpPr>
        <p:spPr>
          <a:xfrm>
            <a:off x="4571899" y="3735106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d) 1.0.0.0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279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EXERCÍCIO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2" y="1320138"/>
            <a:ext cx="2774021" cy="27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Determine a identificação </a:t>
            </a:r>
            <a:r>
              <a:rPr lang="pt-BR" sz="1800" b="1" dirty="0">
                <a:solidFill>
                  <a:schemeClr val="bg1"/>
                </a:solidFill>
              </a:rPr>
              <a:t>de host </a:t>
            </a:r>
            <a:r>
              <a:rPr lang="pt-BR" sz="1800" dirty="0">
                <a:solidFill>
                  <a:schemeClr val="bg1"/>
                </a:solidFill>
              </a:rPr>
              <a:t>dos </a:t>
            </a:r>
            <a:r>
              <a:rPr lang="pt-BR" sz="1800" dirty="0" err="1">
                <a:solidFill>
                  <a:schemeClr val="bg1"/>
                </a:solidFill>
              </a:rPr>
              <a:t>IP’s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571899" y="1737330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a) 198.235.240.1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4571899" y="243753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b) 0.1.128.1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FD650C38-22DE-81A1-24AD-F7A1C2D26B39}"/>
              </a:ext>
            </a:extLst>
          </p:cNvPr>
          <p:cNvSpPr txBox="1"/>
          <p:nvPr/>
        </p:nvSpPr>
        <p:spPr>
          <a:xfrm>
            <a:off x="4571899" y="3010164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c) 80.1.130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774;p46">
            <a:extLst>
              <a:ext uri="{FF2B5EF4-FFF2-40B4-BE49-F238E27FC236}">
                <a16:creationId xmlns:a16="http://schemas.microsoft.com/office/drawing/2014/main" id="{42089B02-57C3-A254-302C-C06B106639CD}"/>
              </a:ext>
            </a:extLst>
          </p:cNvPr>
          <p:cNvSpPr txBox="1"/>
          <p:nvPr/>
        </p:nvSpPr>
        <p:spPr>
          <a:xfrm>
            <a:off x="4571899" y="3735106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d) 238.100.1.2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2880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IP’S PRIVADOS E RESTRITOS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2081675" y="1751270"/>
            <a:ext cx="2131637" cy="17278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Redes locais e domésticas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571899" y="1737330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10.0.0.0  /8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4571899" y="243753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172.16.0.0  /12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FD650C38-22DE-81A1-24AD-F7A1C2D26B39}"/>
              </a:ext>
            </a:extLst>
          </p:cNvPr>
          <p:cNvSpPr txBox="1"/>
          <p:nvPr/>
        </p:nvSpPr>
        <p:spPr>
          <a:xfrm>
            <a:off x="4571899" y="3010164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192.168.0.0   /16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774;p46">
            <a:extLst>
              <a:ext uri="{FF2B5EF4-FFF2-40B4-BE49-F238E27FC236}">
                <a16:creationId xmlns:a16="http://schemas.microsoft.com/office/drawing/2014/main" id="{42089B02-57C3-A254-302C-C06B106639CD}"/>
              </a:ext>
            </a:extLst>
          </p:cNvPr>
          <p:cNvSpPr txBox="1"/>
          <p:nvPr/>
        </p:nvSpPr>
        <p:spPr>
          <a:xfrm>
            <a:off x="4571899" y="355493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127.0.0.0 (próprio)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774;p46">
            <a:extLst>
              <a:ext uri="{FF2B5EF4-FFF2-40B4-BE49-F238E27FC236}">
                <a16:creationId xmlns:a16="http://schemas.microsoft.com/office/drawing/2014/main" id="{AA5A65FD-6A66-E06B-88E5-75E2028C077F}"/>
              </a:ext>
            </a:extLst>
          </p:cNvPr>
          <p:cNvSpPr txBox="1"/>
          <p:nvPr/>
        </p:nvSpPr>
        <p:spPr>
          <a:xfrm>
            <a:off x="4571899" y="4099710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169.254.0.0 (APIPA)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774;p46">
            <a:extLst>
              <a:ext uri="{FF2B5EF4-FFF2-40B4-BE49-F238E27FC236}">
                <a16:creationId xmlns:a16="http://schemas.microsoft.com/office/drawing/2014/main" id="{62D255EC-D2D3-FE15-6CC9-19D4F5B8794B}"/>
              </a:ext>
            </a:extLst>
          </p:cNvPr>
          <p:cNvSpPr txBox="1"/>
          <p:nvPr/>
        </p:nvSpPr>
        <p:spPr>
          <a:xfrm>
            <a:off x="4571899" y="4640600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0.0.0.0 (Inicialização)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4430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388BD-C870-0C1B-2FA3-FBFA3DF2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QUADRO E PACOTE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C404CA-5A0F-7C0F-F1D0-63689102E91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1024767-E028-CC96-500B-B345CCAA5F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28CFBD7-A61A-4629-7C1E-26B6B8AF230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BDEC29A-7152-051A-AEFC-E996A2D4AD0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426E79-A6BA-9289-C01F-242C9675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1008691"/>
            <a:ext cx="8150087" cy="37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53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MÁSCARA DE REDE PADRÃO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3" y="1320138"/>
            <a:ext cx="2051496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bg1"/>
                </a:solidFill>
              </a:rPr>
              <a:t>A: </a:t>
            </a:r>
            <a:r>
              <a:rPr lang="pt-BR" sz="2800" b="1" dirty="0">
                <a:solidFill>
                  <a:schemeClr val="tx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rgbClr val="FF0000"/>
                </a:solidFill>
              </a:rPr>
              <a:t>H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rgbClr val="FF0000"/>
                </a:solidFill>
              </a:rPr>
              <a:t>H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rgbClr val="FF0000"/>
                </a:solidFill>
              </a:rPr>
              <a:t>H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" name="Google Shape;1784;p47">
            <a:extLst>
              <a:ext uri="{FF2B5EF4-FFF2-40B4-BE49-F238E27FC236}">
                <a16:creationId xmlns:a16="http://schemas.microsoft.com/office/drawing/2014/main" id="{2D848711-833B-244F-B74B-5E48AD3BFDF8}"/>
              </a:ext>
            </a:extLst>
          </p:cNvPr>
          <p:cNvSpPr/>
          <p:nvPr/>
        </p:nvSpPr>
        <p:spPr>
          <a:xfrm>
            <a:off x="4213312" y="1320137"/>
            <a:ext cx="2051496" cy="47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255.0.0.0</a:t>
            </a:r>
            <a:endParaRPr sz="2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Google Shape;1784;p47">
            <a:extLst>
              <a:ext uri="{FF2B5EF4-FFF2-40B4-BE49-F238E27FC236}">
                <a16:creationId xmlns:a16="http://schemas.microsoft.com/office/drawing/2014/main" id="{D2417626-72C7-46FA-E21B-7963662C61DB}"/>
              </a:ext>
            </a:extLst>
          </p:cNvPr>
          <p:cNvSpPr/>
          <p:nvPr/>
        </p:nvSpPr>
        <p:spPr>
          <a:xfrm>
            <a:off x="1564063" y="2098249"/>
            <a:ext cx="2051496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bg1"/>
                </a:solidFill>
              </a:rPr>
              <a:t>B: </a:t>
            </a:r>
            <a:r>
              <a:rPr lang="pt-BR" sz="2800" b="1" dirty="0">
                <a:solidFill>
                  <a:schemeClr val="tx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chemeClr val="tx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rgbClr val="FF0000"/>
                </a:solidFill>
              </a:rPr>
              <a:t>H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rgbClr val="FF0000"/>
                </a:solidFill>
              </a:rPr>
              <a:t>H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" name="Google Shape;1784;p47">
            <a:extLst>
              <a:ext uri="{FF2B5EF4-FFF2-40B4-BE49-F238E27FC236}">
                <a16:creationId xmlns:a16="http://schemas.microsoft.com/office/drawing/2014/main" id="{3F203248-4741-08F5-6E8A-A6BC69BEBC11}"/>
              </a:ext>
            </a:extLst>
          </p:cNvPr>
          <p:cNvSpPr/>
          <p:nvPr/>
        </p:nvSpPr>
        <p:spPr>
          <a:xfrm>
            <a:off x="4213212" y="2037769"/>
            <a:ext cx="2366264" cy="47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255.255.0.0</a:t>
            </a:r>
            <a:endParaRPr sz="2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Google Shape;1784;p47">
            <a:extLst>
              <a:ext uri="{FF2B5EF4-FFF2-40B4-BE49-F238E27FC236}">
                <a16:creationId xmlns:a16="http://schemas.microsoft.com/office/drawing/2014/main" id="{D47B0C7D-A543-A2BC-6D7A-54BD0DABE91D}"/>
              </a:ext>
            </a:extLst>
          </p:cNvPr>
          <p:cNvSpPr/>
          <p:nvPr/>
        </p:nvSpPr>
        <p:spPr>
          <a:xfrm>
            <a:off x="1564063" y="2965353"/>
            <a:ext cx="2051496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bg1"/>
                </a:solidFill>
              </a:rPr>
              <a:t>C: </a:t>
            </a:r>
            <a:r>
              <a:rPr lang="pt-BR" sz="2800" b="1" dirty="0">
                <a:solidFill>
                  <a:schemeClr val="tx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chemeClr val="tx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chemeClr val="tx1"/>
                </a:solidFill>
              </a:rPr>
              <a:t>R</a:t>
            </a:r>
            <a:r>
              <a:rPr lang="pt-BR" sz="2800" b="1" dirty="0">
                <a:solidFill>
                  <a:schemeClr val="bg1"/>
                </a:solidFill>
              </a:rPr>
              <a:t>.</a:t>
            </a:r>
            <a:r>
              <a:rPr lang="pt-BR" sz="2800" b="1" dirty="0">
                <a:solidFill>
                  <a:srgbClr val="FF0000"/>
                </a:solidFill>
              </a:rPr>
              <a:t>H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9" name="Google Shape;1784;p47">
            <a:extLst>
              <a:ext uri="{FF2B5EF4-FFF2-40B4-BE49-F238E27FC236}">
                <a16:creationId xmlns:a16="http://schemas.microsoft.com/office/drawing/2014/main" id="{941CD917-A2A5-C541-EA2E-B897CC58473F}"/>
              </a:ext>
            </a:extLst>
          </p:cNvPr>
          <p:cNvSpPr/>
          <p:nvPr/>
        </p:nvSpPr>
        <p:spPr>
          <a:xfrm>
            <a:off x="4213212" y="2943687"/>
            <a:ext cx="2565960" cy="47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255.255.255.0</a:t>
            </a:r>
            <a:endParaRPr sz="2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299" y="502900"/>
            <a:ext cx="613448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MÁSCARA DE REDE ABREVIADA (CIDR)</a:t>
            </a:r>
            <a:br>
              <a:rPr lang="pt-BR" sz="2400" dirty="0"/>
            </a:br>
            <a:r>
              <a:rPr lang="pt-BR" sz="2400" dirty="0"/>
              <a:t>CLASSLESS DOMAIN ROUTING (NÃO POSSUI CLASSE)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90412" y="1395852"/>
            <a:ext cx="4090503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bg1"/>
                </a:solidFill>
              </a:rPr>
              <a:t>CRIAR SUBREDES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4" name="Google Shape;1784;p47">
            <a:extLst>
              <a:ext uri="{FF2B5EF4-FFF2-40B4-BE49-F238E27FC236}">
                <a16:creationId xmlns:a16="http://schemas.microsoft.com/office/drawing/2014/main" id="{D2417626-72C7-46FA-E21B-7963662C61DB}"/>
              </a:ext>
            </a:extLst>
          </p:cNvPr>
          <p:cNvSpPr/>
          <p:nvPr/>
        </p:nvSpPr>
        <p:spPr>
          <a:xfrm>
            <a:off x="1564062" y="2098249"/>
            <a:ext cx="6045427" cy="813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QUEM DEFINE O NÚMERO DE HOSTS É A MÁSCARA</a:t>
            </a:r>
            <a:endParaRPr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CIDR (NÚMERO DE BITS 1 À ESQUERDA) 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3" y="1320138"/>
            <a:ext cx="2051496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A: </a:t>
            </a:r>
            <a:r>
              <a:rPr lang="pt-BR" sz="2000" b="1" dirty="0">
                <a:solidFill>
                  <a:schemeClr val="tx1"/>
                </a:solidFill>
              </a:rPr>
              <a:t>255.0.0.0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" name="Google Shape;1784;p47">
            <a:extLst>
              <a:ext uri="{FF2B5EF4-FFF2-40B4-BE49-F238E27FC236}">
                <a16:creationId xmlns:a16="http://schemas.microsoft.com/office/drawing/2014/main" id="{2D848711-833B-244F-B74B-5E48AD3BFDF8}"/>
              </a:ext>
            </a:extLst>
          </p:cNvPr>
          <p:cNvSpPr/>
          <p:nvPr/>
        </p:nvSpPr>
        <p:spPr>
          <a:xfrm>
            <a:off x="4213312" y="1320137"/>
            <a:ext cx="2051496" cy="47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/8</a:t>
            </a:r>
            <a:endParaRPr sz="2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Google Shape;1784;p47">
            <a:extLst>
              <a:ext uri="{FF2B5EF4-FFF2-40B4-BE49-F238E27FC236}">
                <a16:creationId xmlns:a16="http://schemas.microsoft.com/office/drawing/2014/main" id="{D2417626-72C7-46FA-E21B-7963662C61DB}"/>
              </a:ext>
            </a:extLst>
          </p:cNvPr>
          <p:cNvSpPr/>
          <p:nvPr/>
        </p:nvSpPr>
        <p:spPr>
          <a:xfrm>
            <a:off x="1564063" y="2098249"/>
            <a:ext cx="2051495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B: </a:t>
            </a:r>
            <a:r>
              <a:rPr lang="pt-BR" sz="2000" b="1" dirty="0">
                <a:solidFill>
                  <a:schemeClr val="tx1"/>
                </a:solidFill>
              </a:rPr>
              <a:t>255.255.0.0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" name="Google Shape;1784;p47">
            <a:extLst>
              <a:ext uri="{FF2B5EF4-FFF2-40B4-BE49-F238E27FC236}">
                <a16:creationId xmlns:a16="http://schemas.microsoft.com/office/drawing/2014/main" id="{3F203248-4741-08F5-6E8A-A6BC69BEBC11}"/>
              </a:ext>
            </a:extLst>
          </p:cNvPr>
          <p:cNvSpPr/>
          <p:nvPr/>
        </p:nvSpPr>
        <p:spPr>
          <a:xfrm>
            <a:off x="4213212" y="2037769"/>
            <a:ext cx="2366264" cy="47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/16</a:t>
            </a:r>
            <a:endParaRPr sz="2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Google Shape;1784;p47">
            <a:extLst>
              <a:ext uri="{FF2B5EF4-FFF2-40B4-BE49-F238E27FC236}">
                <a16:creationId xmlns:a16="http://schemas.microsoft.com/office/drawing/2014/main" id="{D47B0C7D-A543-A2BC-6D7A-54BD0DABE91D}"/>
              </a:ext>
            </a:extLst>
          </p:cNvPr>
          <p:cNvSpPr/>
          <p:nvPr/>
        </p:nvSpPr>
        <p:spPr>
          <a:xfrm>
            <a:off x="1564062" y="2787162"/>
            <a:ext cx="2051496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C:</a:t>
            </a:r>
            <a:r>
              <a:rPr lang="pt-BR" sz="1800" b="1" dirty="0">
                <a:solidFill>
                  <a:schemeClr val="tx1"/>
                </a:solidFill>
              </a:rPr>
              <a:t>255.255.255.0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" name="Google Shape;1784;p47">
            <a:extLst>
              <a:ext uri="{FF2B5EF4-FFF2-40B4-BE49-F238E27FC236}">
                <a16:creationId xmlns:a16="http://schemas.microsoft.com/office/drawing/2014/main" id="{941CD917-A2A5-C541-EA2E-B897CC58473F}"/>
              </a:ext>
            </a:extLst>
          </p:cNvPr>
          <p:cNvSpPr/>
          <p:nvPr/>
        </p:nvSpPr>
        <p:spPr>
          <a:xfrm>
            <a:off x="4213212" y="2943687"/>
            <a:ext cx="2565960" cy="47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/24</a:t>
            </a:r>
            <a:endParaRPr sz="2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EXERCÍCIO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2" y="1320138"/>
            <a:ext cx="2774021" cy="27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Determine a máscara de rede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571899" y="1737330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a) 187.218.130.1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4571899" y="243753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b) 200.130.1.11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FD650C38-22DE-81A1-24AD-F7A1C2D26B39}"/>
              </a:ext>
            </a:extLst>
          </p:cNvPr>
          <p:cNvSpPr txBox="1"/>
          <p:nvPr/>
        </p:nvSpPr>
        <p:spPr>
          <a:xfrm>
            <a:off x="4571899" y="299867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c) 10.217.130.1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5545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EXERCÍCIO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2" y="1320138"/>
            <a:ext cx="2774021" cy="27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CONVERTA PADRÃO PARA CIDR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571899" y="1737330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a) 255.248.0.0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4571899" y="243753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b) 255.255.248.0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FD650C38-22DE-81A1-24AD-F7A1C2D26B39}"/>
              </a:ext>
            </a:extLst>
          </p:cNvPr>
          <p:cNvSpPr txBox="1"/>
          <p:nvPr/>
        </p:nvSpPr>
        <p:spPr>
          <a:xfrm>
            <a:off x="4571899" y="299867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c) 255.249.0.0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774;p46">
            <a:extLst>
              <a:ext uri="{FF2B5EF4-FFF2-40B4-BE49-F238E27FC236}">
                <a16:creationId xmlns:a16="http://schemas.microsoft.com/office/drawing/2014/main" id="{3FFDEFCE-B900-315B-3FA3-7771F0C6371E}"/>
              </a:ext>
            </a:extLst>
          </p:cNvPr>
          <p:cNvSpPr txBox="1"/>
          <p:nvPr/>
        </p:nvSpPr>
        <p:spPr>
          <a:xfrm>
            <a:off x="4571899" y="3608036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D) 255.255.255.252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733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EXERCÍCIO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1564062" y="1320138"/>
            <a:ext cx="2774021" cy="27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CONVERTA CIDR PARA PADRÃO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571899" y="1737330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a) /29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4571899" y="2437536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b) /9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774;p46">
            <a:extLst>
              <a:ext uri="{FF2B5EF4-FFF2-40B4-BE49-F238E27FC236}">
                <a16:creationId xmlns:a16="http://schemas.microsoft.com/office/drawing/2014/main" id="{FD650C38-22DE-81A1-24AD-F7A1C2D26B39}"/>
              </a:ext>
            </a:extLst>
          </p:cNvPr>
          <p:cNvSpPr txBox="1"/>
          <p:nvPr/>
        </p:nvSpPr>
        <p:spPr>
          <a:xfrm>
            <a:off x="4571899" y="2998677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c) /30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66550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299" y="502900"/>
            <a:ext cx="613448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DETERMINANDO A QUANTIDADE DE HOSTS</a:t>
            </a:r>
            <a:br>
              <a:rPr lang="pt-BR" sz="2400" dirty="0"/>
            </a:b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0C8A9CD-9325-DD74-5E40-EC00E98F36D8}"/>
                  </a:ext>
                </a:extLst>
              </p:cNvPr>
              <p:cNvSpPr txBox="1"/>
              <p:nvPr/>
            </p:nvSpPr>
            <p:spPr>
              <a:xfrm>
                <a:off x="4213312" y="1492599"/>
                <a:ext cx="1143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0C8A9CD-9325-DD74-5E40-EC00E98F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312" y="1492599"/>
                <a:ext cx="11439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1774;p46">
            <a:extLst>
              <a:ext uri="{FF2B5EF4-FFF2-40B4-BE49-F238E27FC236}">
                <a16:creationId xmlns:a16="http://schemas.microsoft.com/office/drawing/2014/main" id="{D6EF0651-9DB6-DE20-63BC-AA003EB1BA61}"/>
              </a:ext>
            </a:extLst>
          </p:cNvPr>
          <p:cNvSpPr txBox="1"/>
          <p:nvPr/>
        </p:nvSpPr>
        <p:spPr>
          <a:xfrm>
            <a:off x="3590926" y="2443787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N: NÚMERO DE 0’S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944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299" y="502900"/>
            <a:ext cx="613448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SUB-REDES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84;p47">
            <a:extLst>
              <a:ext uri="{FF2B5EF4-FFF2-40B4-BE49-F238E27FC236}">
                <a16:creationId xmlns:a16="http://schemas.microsoft.com/office/drawing/2014/main" id="{9851A092-3461-E7E9-FF1D-757E3192CE11}"/>
              </a:ext>
            </a:extLst>
          </p:cNvPr>
          <p:cNvSpPr/>
          <p:nvPr/>
        </p:nvSpPr>
        <p:spPr>
          <a:xfrm>
            <a:off x="1564063" y="1320138"/>
            <a:ext cx="2051496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A: </a:t>
            </a:r>
            <a:r>
              <a:rPr lang="pt-BR" sz="2000" b="1" dirty="0">
                <a:solidFill>
                  <a:schemeClr val="tx1"/>
                </a:solidFill>
              </a:rPr>
              <a:t>255.0.0.0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" name="Google Shape;1784;p47">
            <a:extLst>
              <a:ext uri="{FF2B5EF4-FFF2-40B4-BE49-F238E27FC236}">
                <a16:creationId xmlns:a16="http://schemas.microsoft.com/office/drawing/2014/main" id="{DC34A61C-5A6B-583A-C591-5332281569DD}"/>
              </a:ext>
            </a:extLst>
          </p:cNvPr>
          <p:cNvSpPr/>
          <p:nvPr/>
        </p:nvSpPr>
        <p:spPr>
          <a:xfrm>
            <a:off x="1564063" y="2086554"/>
            <a:ext cx="2051495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B: </a:t>
            </a:r>
            <a:r>
              <a:rPr lang="pt-BR" sz="2000" b="1" dirty="0">
                <a:solidFill>
                  <a:schemeClr val="tx1"/>
                </a:solidFill>
              </a:rPr>
              <a:t>255.192.0.0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BB7DD11-5689-2B66-99FE-FEB8A629A41E}"/>
              </a:ext>
            </a:extLst>
          </p:cNvPr>
          <p:cNvSpPr txBox="1"/>
          <p:nvPr/>
        </p:nvSpPr>
        <p:spPr>
          <a:xfrm>
            <a:off x="3742073" y="1302987"/>
            <a:ext cx="320526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NÃO TEM SUBREDE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765C6F7E-4285-3F9E-4EE9-666E2F298E7F}"/>
              </a:ext>
            </a:extLst>
          </p:cNvPr>
          <p:cNvSpPr txBox="1"/>
          <p:nvPr/>
        </p:nvSpPr>
        <p:spPr>
          <a:xfrm>
            <a:off x="3742073" y="2098249"/>
            <a:ext cx="320526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OCTETO MISTO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23154C3-B6F4-E802-5D5A-89F3FF222DF1}"/>
                  </a:ext>
                </a:extLst>
              </p:cNvPr>
              <p:cNvSpPr txBox="1"/>
              <p:nvPr/>
            </p:nvSpPr>
            <p:spPr>
              <a:xfrm>
                <a:off x="3043574" y="3117269"/>
                <a:ext cx="5179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23154C3-B6F4-E802-5D5A-89F3FF222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74" y="3117269"/>
                <a:ext cx="5179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B27EB43A-3771-0AFF-0531-ED961D012787}"/>
              </a:ext>
            </a:extLst>
          </p:cNvPr>
          <p:cNvSpPr txBox="1"/>
          <p:nvPr/>
        </p:nvSpPr>
        <p:spPr>
          <a:xfrm>
            <a:off x="3742073" y="2917229"/>
            <a:ext cx="3205265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N: Quantidade de bits 1 do misto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2836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84;p47">
            <a:extLst>
              <a:ext uri="{FF2B5EF4-FFF2-40B4-BE49-F238E27FC236}">
                <a16:creationId xmlns:a16="http://schemas.microsoft.com/office/drawing/2014/main" id="{9851A092-3461-E7E9-FF1D-757E3192CE11}"/>
              </a:ext>
            </a:extLst>
          </p:cNvPr>
          <p:cNvSpPr/>
          <p:nvPr/>
        </p:nvSpPr>
        <p:spPr>
          <a:xfrm>
            <a:off x="1122630" y="689520"/>
            <a:ext cx="1536487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</a:rPr>
              <a:t>A: </a:t>
            </a:r>
            <a:r>
              <a:rPr lang="pt-BR" sz="1600" b="1" dirty="0">
                <a:solidFill>
                  <a:schemeClr val="tx1"/>
                </a:solidFill>
              </a:rPr>
              <a:t>16.777.214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5" name="Google Shape;1784;p47">
            <a:extLst>
              <a:ext uri="{FF2B5EF4-FFF2-40B4-BE49-F238E27FC236}">
                <a16:creationId xmlns:a16="http://schemas.microsoft.com/office/drawing/2014/main" id="{DC34A61C-5A6B-583A-C591-5332281569DD}"/>
              </a:ext>
            </a:extLst>
          </p:cNvPr>
          <p:cNvSpPr/>
          <p:nvPr/>
        </p:nvSpPr>
        <p:spPr>
          <a:xfrm>
            <a:off x="1122630" y="1455936"/>
            <a:ext cx="1536487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</a:rPr>
              <a:t>B: </a:t>
            </a:r>
            <a:r>
              <a:rPr lang="pt-BR" sz="1600" b="1" dirty="0">
                <a:solidFill>
                  <a:schemeClr val="tx1"/>
                </a:solidFill>
              </a:rPr>
              <a:t>65.536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2" name="Google Shape;1784;p47">
            <a:extLst>
              <a:ext uri="{FF2B5EF4-FFF2-40B4-BE49-F238E27FC236}">
                <a16:creationId xmlns:a16="http://schemas.microsoft.com/office/drawing/2014/main" id="{A5A7C290-2470-C4E0-6812-CA96B389521D}"/>
              </a:ext>
            </a:extLst>
          </p:cNvPr>
          <p:cNvSpPr/>
          <p:nvPr/>
        </p:nvSpPr>
        <p:spPr>
          <a:xfrm>
            <a:off x="1122630" y="2222352"/>
            <a:ext cx="1536488" cy="47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</a:rPr>
              <a:t>C: </a:t>
            </a:r>
            <a:r>
              <a:rPr lang="pt-BR" sz="1600" b="1" dirty="0">
                <a:solidFill>
                  <a:schemeClr val="tx1"/>
                </a:solidFill>
              </a:rPr>
              <a:t>256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A2D2CCF7-0559-270F-C661-6BBA2DEBEE83}"/>
              </a:ext>
            </a:extLst>
          </p:cNvPr>
          <p:cNvSpPr/>
          <p:nvPr/>
        </p:nvSpPr>
        <p:spPr>
          <a:xfrm>
            <a:off x="2726103" y="689519"/>
            <a:ext cx="768591" cy="2006333"/>
          </a:xfrm>
          <a:prstGeom prst="rightBrace">
            <a:avLst>
              <a:gd name="adj1" fmla="val 8333"/>
              <a:gd name="adj2" fmla="val 4895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BD774C33-50DE-0791-CD06-DC49BF46B4CA}"/>
              </a:ext>
            </a:extLst>
          </p:cNvPr>
          <p:cNvSpPr/>
          <p:nvPr/>
        </p:nvSpPr>
        <p:spPr>
          <a:xfrm>
            <a:off x="3561679" y="1163021"/>
            <a:ext cx="1520147" cy="766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</a:rPr>
              <a:t>Redes CLASSFULL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3" name="Google Shape;1774;p46">
            <a:extLst>
              <a:ext uri="{FF2B5EF4-FFF2-40B4-BE49-F238E27FC236}">
                <a16:creationId xmlns:a16="http://schemas.microsoft.com/office/drawing/2014/main" id="{AC32EDDC-5CE1-478A-256E-7F5A72E442FC}"/>
              </a:ext>
            </a:extLst>
          </p:cNvPr>
          <p:cNvSpPr txBox="1"/>
          <p:nvPr/>
        </p:nvSpPr>
        <p:spPr>
          <a:xfrm>
            <a:off x="1116487" y="3180970"/>
            <a:ext cx="3205265" cy="11541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Sub-rede</a:t>
            </a: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subdivisão dentro dessas redes. “Fatia dentro da classe”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774;p46">
            <a:extLst>
              <a:ext uri="{FF2B5EF4-FFF2-40B4-BE49-F238E27FC236}">
                <a16:creationId xmlns:a16="http://schemas.microsoft.com/office/drawing/2014/main" id="{9C315C57-FB5C-A7EB-B904-E94236A91AAF}"/>
              </a:ext>
            </a:extLst>
          </p:cNvPr>
          <p:cNvSpPr txBox="1"/>
          <p:nvPr/>
        </p:nvSpPr>
        <p:spPr>
          <a:xfrm>
            <a:off x="5325880" y="2118786"/>
            <a:ext cx="3205265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192.168.10.1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255.255.255.192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173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3" grpId="0" animBg="1"/>
      <p:bldP spid="6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173A251-327A-F2EE-8271-A3E07316C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96418"/>
              </p:ext>
            </p:extLst>
          </p:nvPr>
        </p:nvGraphicFramePr>
        <p:xfrm>
          <a:off x="1855264" y="923472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B20176C-5EAA-45B5-2B55-59CE31E71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7848"/>
              </p:ext>
            </p:extLst>
          </p:nvPr>
        </p:nvGraphicFramePr>
        <p:xfrm>
          <a:off x="1849821" y="934357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Salto + 64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9AEDC2EF-7DFC-3B40-6EA8-332EDC4C8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14894"/>
              </p:ext>
            </p:extLst>
          </p:nvPr>
        </p:nvGraphicFramePr>
        <p:xfrm>
          <a:off x="1860707" y="947057"/>
          <a:ext cx="6074979" cy="296490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69025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Salto + 64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2482909-F9DF-75FB-9B6E-C86C8DB47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6264"/>
              </p:ext>
            </p:extLst>
          </p:nvPr>
        </p:nvGraphicFramePr>
        <p:xfrm>
          <a:off x="1860707" y="947057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Salto + 64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6EE1136-9FDE-6D83-B940-09537FC23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9073"/>
              </p:ext>
            </p:extLst>
          </p:nvPr>
        </p:nvGraphicFramePr>
        <p:xfrm>
          <a:off x="1860707" y="947057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</a:t>
                      </a:r>
                      <a:r>
                        <a:rPr lang="pt-BR" b="1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FDA39B20-6FC9-0EC7-DE00-2F5EF8C7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43453"/>
              </p:ext>
            </p:extLst>
          </p:nvPr>
        </p:nvGraphicFramePr>
        <p:xfrm>
          <a:off x="1860706" y="947057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1517B3DE-7F53-A9DE-D993-24D36E178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92021"/>
              </p:ext>
            </p:extLst>
          </p:nvPr>
        </p:nvGraphicFramePr>
        <p:xfrm>
          <a:off x="1860706" y="947057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5A15AC3-A8E5-6041-37E4-17ED29240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737647"/>
              </p:ext>
            </p:extLst>
          </p:nvPr>
        </p:nvGraphicFramePr>
        <p:xfrm>
          <a:off x="1860706" y="947057"/>
          <a:ext cx="607497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192.168.10.127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192.168.10.191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192.168.10.255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A690B11A-BE91-FFEA-6BE2-7987F3763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168956"/>
              </p:ext>
            </p:extLst>
          </p:nvPr>
        </p:nvGraphicFramePr>
        <p:xfrm>
          <a:off x="1860706" y="473710"/>
          <a:ext cx="6074979" cy="4196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0979">
                  <a:extLst>
                    <a:ext uri="{9D8B030D-6E8A-4147-A177-3AD203B41FA5}">
                      <a16:colId xmlns:a16="http://schemas.microsoft.com/office/drawing/2014/main" val="38409498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41983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4374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2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00B050"/>
                          </a:solidFill>
                        </a:rPr>
                        <a:t>192.168.10.1 à 192.168.10.62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192.168.10.63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rgbClr val="00B050"/>
                          </a:solidFill>
                        </a:rPr>
                        <a:t>192.168.10.65 à 192.168.10.126</a:t>
                      </a: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192.168.10.127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2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8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rgbClr val="00B050"/>
                          </a:solidFill>
                        </a:rPr>
                        <a:t>192.168.10.129 à 192.168.10.190</a:t>
                      </a: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192.168.10.191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2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192.168.10.192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rgbClr val="00B050"/>
                          </a:solidFill>
                        </a:rPr>
                        <a:t>192.168.10.193 à 192.168.10.254</a:t>
                      </a: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192.168.10.255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74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66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09A33-E742-5CCE-4831-1952C1DA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QUADRO E PACOTE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181AF09-E38F-83D8-5D8B-3FE333CF934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BR" sz="2200" b="0" i="0" u="none" strike="noStrike" baseline="0" dirty="0"/>
              <a:t>.</a:t>
            </a:r>
            <a:br>
              <a:rPr lang="pt-BR" sz="2200" dirty="0"/>
            </a:br>
            <a:endParaRPr lang="pt-BR" dirty="0"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9F3A5B8A-9E4F-E1D9-FAEC-8A17AF474334}"/>
              </a:ext>
            </a:extLst>
          </p:cNvPr>
          <p:cNvSpPr txBox="1"/>
          <p:nvPr/>
        </p:nvSpPr>
        <p:spPr>
          <a:xfrm>
            <a:off x="116877" y="1022525"/>
            <a:ext cx="3057579" cy="20312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pt-BR" sz="2000" dirty="0">
                <a:solidFill>
                  <a:schemeClr val="bg1"/>
                </a:solidFill>
              </a:rPr>
              <a:t>A relação entre quadro e pacote também garante a independência do protocolo IP em relação as tecnologias de transmissão</a:t>
            </a:r>
            <a:endParaRPr sz="21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9488B2-9435-4FE4-042F-69453EAD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56" y="924944"/>
            <a:ext cx="5686260" cy="35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3232241" y="586164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210.110.11.145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3232241" y="1446753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255.255.255.240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774;p46">
            <a:extLst>
              <a:ext uri="{FF2B5EF4-FFF2-40B4-BE49-F238E27FC236}">
                <a16:creationId xmlns:a16="http://schemas.microsoft.com/office/drawing/2014/main" id="{5B113B9A-2539-985E-E405-4A052E525C0C}"/>
              </a:ext>
            </a:extLst>
          </p:cNvPr>
          <p:cNvSpPr txBox="1"/>
          <p:nvPr/>
        </p:nvSpPr>
        <p:spPr>
          <a:xfrm>
            <a:off x="3232241" y="2221966"/>
            <a:ext cx="2679504" cy="507801"/>
          </a:xfrm>
          <a:prstGeom prst="rect">
            <a:avLst/>
          </a:prstGeom>
          <a:solidFill>
            <a:srgbClr val="F4A41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Tabela?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3631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3232241" y="586164"/>
            <a:ext cx="2679505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192.168.10.111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C5618242-1CFB-C951-B337-42BA6EB561B0}"/>
              </a:ext>
            </a:extLst>
          </p:cNvPr>
          <p:cNvSpPr txBox="1"/>
          <p:nvPr/>
        </p:nvSpPr>
        <p:spPr>
          <a:xfrm>
            <a:off x="3232241" y="1446753"/>
            <a:ext cx="2679504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255.255.255.240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774;p46">
            <a:extLst>
              <a:ext uri="{FF2B5EF4-FFF2-40B4-BE49-F238E27FC236}">
                <a16:creationId xmlns:a16="http://schemas.microsoft.com/office/drawing/2014/main" id="{5B113B9A-2539-985E-E405-4A052E525C0C}"/>
              </a:ext>
            </a:extLst>
          </p:cNvPr>
          <p:cNvSpPr txBox="1"/>
          <p:nvPr/>
        </p:nvSpPr>
        <p:spPr>
          <a:xfrm>
            <a:off x="3232241" y="2221966"/>
            <a:ext cx="2679504" cy="830966"/>
          </a:xfrm>
          <a:prstGeom prst="rect">
            <a:avLst/>
          </a:prstGeom>
          <a:solidFill>
            <a:srgbClr val="F4A41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 qual endereço de rede o IP está?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40412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O roteador na prática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84;p47">
            <a:extLst>
              <a:ext uri="{FF2B5EF4-FFF2-40B4-BE49-F238E27FC236}">
                <a16:creationId xmlns:a16="http://schemas.microsoft.com/office/drawing/2014/main" id="{0D280897-FE95-7181-2252-D5C7CE714A8D}"/>
              </a:ext>
            </a:extLst>
          </p:cNvPr>
          <p:cNvSpPr/>
          <p:nvPr/>
        </p:nvSpPr>
        <p:spPr>
          <a:xfrm>
            <a:off x="529012" y="871686"/>
            <a:ext cx="2774021" cy="27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</a:rPr>
              <a:t>O roteador é um equipamento representado na camada 3 do modelo OSI: camada de rede. É responsável por conectar redes diferentes.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50801" y="3694748"/>
            <a:ext cx="5898756" cy="11541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roteador é composto por placas de redes diferentes. E cada placa (interface) só pode se conectar com um endereço de rede diferente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1E460A-4F92-1495-5AB5-52E026C0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83" y="1153287"/>
            <a:ext cx="5701267" cy="2227647"/>
          </a:xfrm>
          <a:prstGeom prst="rect">
            <a:avLst/>
          </a:prstGeom>
        </p:spPr>
      </p:pic>
      <p:sp>
        <p:nvSpPr>
          <p:cNvPr id="9" name="Google Shape;1774;p46">
            <a:extLst>
              <a:ext uri="{FF2B5EF4-FFF2-40B4-BE49-F238E27FC236}">
                <a16:creationId xmlns:a16="http://schemas.microsoft.com/office/drawing/2014/main" id="{2CE6BF6B-6CB9-706A-3639-3CCF65B4586A}"/>
              </a:ext>
            </a:extLst>
          </p:cNvPr>
          <p:cNvSpPr txBox="1"/>
          <p:nvPr/>
        </p:nvSpPr>
        <p:spPr>
          <a:xfrm>
            <a:off x="6007089" y="3275881"/>
            <a:ext cx="3086099" cy="18004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Cada interface tem que fazer parte da rede local que está conectada. </a:t>
            </a:r>
            <a:r>
              <a:rPr lang="pt-BR" sz="21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 precisa ter o </a:t>
            </a:r>
            <a:r>
              <a:rPr lang="pt-BR" sz="2100" b="1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ip</a:t>
            </a:r>
            <a:r>
              <a:rPr lang="pt-BR" sz="21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gateway padrão</a:t>
            </a:r>
            <a:endParaRPr sz="21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98153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O roteador na prática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D3A43B-1A7D-D1DC-403E-7B5EF2EF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" y="1115622"/>
            <a:ext cx="9144000" cy="3394856"/>
          </a:xfrm>
          <a:prstGeom prst="rect">
            <a:avLst/>
          </a:prstGeom>
        </p:spPr>
      </p:pic>
      <p:sp>
        <p:nvSpPr>
          <p:cNvPr id="4" name="Google Shape;1774;p46">
            <a:extLst>
              <a:ext uri="{FF2B5EF4-FFF2-40B4-BE49-F238E27FC236}">
                <a16:creationId xmlns:a16="http://schemas.microsoft.com/office/drawing/2014/main" id="{97D0E580-5D13-E6A3-9463-17166C05D269}"/>
              </a:ext>
            </a:extLst>
          </p:cNvPr>
          <p:cNvSpPr txBox="1"/>
          <p:nvPr/>
        </p:nvSpPr>
        <p:spPr>
          <a:xfrm>
            <a:off x="69850" y="4294332"/>
            <a:ext cx="9004300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Cada PC precisa conhecer o default gateway. Dessa forma, os computadores sabem o caminho do roteador.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1569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2570F-21FA-5549-7CFE-32A797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E62629-39AE-CE5F-A4D8-6685908D2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0A5F74-5293-803B-6AAD-E7CB13D0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59440"/>
            <a:ext cx="85725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0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98E98F-4C60-CB41-235D-6CE5ED02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84" y="609876"/>
            <a:ext cx="4963085" cy="34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18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4576C-120A-E0E7-7A9E-ECA86740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DAC79-EB4A-7161-9EE7-92B3E0DAE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4B3FC-4FC2-5B0C-3905-A3122019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31" y="208886"/>
            <a:ext cx="7204537" cy="493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3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53AF5-7F23-3770-7F7A-5C8C1FBC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068000-53D0-E6D4-87CF-D87D6DA24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94035C-82E4-DBA0-ABE2-40A41FF9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67" y="100446"/>
            <a:ext cx="3409083" cy="50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4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754BB-687C-014E-1390-05F17E1A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477BB-F349-9E61-C4BA-3935CE328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047FB4-A734-0295-91F7-3576CC9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9" y="332509"/>
            <a:ext cx="8119361" cy="47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8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E5BD3-A85A-6003-4764-E75437C0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PILHA TCP/IP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3DBF56B-A616-043A-0B22-32E60161137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9EB5F3F-B96A-9082-072E-5297A2B7F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5246B8F-84DE-60A3-3647-5AD7F5B7280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5C895C29-A2F0-60C4-C042-549A0768F6C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3B442D-CAF7-D521-B750-1C0441E4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0" y="1098387"/>
            <a:ext cx="7935625" cy="35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0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D784F-3431-81AC-6490-8A96D20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OSI (Open Systems </a:t>
            </a:r>
            <a:r>
              <a:rPr lang="pt-BR" dirty="0" err="1"/>
              <a:t>Interconnection</a:t>
            </a:r>
            <a:r>
              <a:rPr lang="pt-BR" dirty="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1DE0FA7-5B9A-3A0E-1B92-69E4CB4EF02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85004688-A419-3BED-2812-A58D1733F5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0E05C5D-B084-47EF-02E1-B82A7960376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A247D033-96BB-8CE6-1B31-5B5282ED788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09F407-AD37-0887-9390-11D12374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65" y="1197186"/>
            <a:ext cx="5728285" cy="38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36BAB-1635-C49D-48D8-A6A6A949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ROTEADOR</a:t>
            </a: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9D53692E-CE20-2295-852A-1F9BA555225C}"/>
              </a:ext>
            </a:extLst>
          </p:cNvPr>
          <p:cNvSpPr txBox="1"/>
          <p:nvPr/>
        </p:nvSpPr>
        <p:spPr>
          <a:xfrm>
            <a:off x="3174256" y="1124418"/>
            <a:ext cx="3057579" cy="5078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DETERMINAR ROTAS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8489AA3D-A440-C1E9-2864-921F37D431C7}"/>
              </a:ext>
            </a:extLst>
          </p:cNvPr>
          <p:cNvSpPr txBox="1"/>
          <p:nvPr/>
        </p:nvSpPr>
        <p:spPr>
          <a:xfrm>
            <a:off x="3174256" y="1876407"/>
            <a:ext cx="3057579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COMPARTILHAR INTERNET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774;p46">
            <a:extLst>
              <a:ext uri="{FF2B5EF4-FFF2-40B4-BE49-F238E27FC236}">
                <a16:creationId xmlns:a16="http://schemas.microsoft.com/office/drawing/2014/main" id="{DEF554DF-CEDE-8926-F546-3E26908F9255}"/>
              </a:ext>
            </a:extLst>
          </p:cNvPr>
          <p:cNvSpPr txBox="1"/>
          <p:nvPr/>
        </p:nvSpPr>
        <p:spPr>
          <a:xfrm>
            <a:off x="3174181" y="2839710"/>
            <a:ext cx="3057654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DISTRIBUIR IP AUTOMATICAMENTE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774;p46">
            <a:extLst>
              <a:ext uri="{FF2B5EF4-FFF2-40B4-BE49-F238E27FC236}">
                <a16:creationId xmlns:a16="http://schemas.microsoft.com/office/drawing/2014/main" id="{C17D8D9A-7E51-B862-E42D-1B1A085818FD}"/>
              </a:ext>
            </a:extLst>
          </p:cNvPr>
          <p:cNvSpPr txBox="1"/>
          <p:nvPr/>
        </p:nvSpPr>
        <p:spPr>
          <a:xfrm>
            <a:off x="3174181" y="3752957"/>
            <a:ext cx="3057654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INTERLIGAR REDES LÓGICAS DIFERENTES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1903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A876A-31DA-A6F0-6028-B6772319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GATEWAY</a:t>
            </a:r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9EC11748-A41F-6CD2-1535-F0B31A6E93F8}"/>
              </a:ext>
            </a:extLst>
          </p:cNvPr>
          <p:cNvSpPr txBox="1"/>
          <p:nvPr/>
        </p:nvSpPr>
        <p:spPr>
          <a:xfrm>
            <a:off x="3043034" y="1171672"/>
            <a:ext cx="3057579" cy="11541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INTERLIGAR REDES COM ARQUITETURAS DIFERENTES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774;p46">
            <a:extLst>
              <a:ext uri="{FF2B5EF4-FFF2-40B4-BE49-F238E27FC236}">
                <a16:creationId xmlns:a16="http://schemas.microsoft.com/office/drawing/2014/main" id="{D6C82FE8-F538-CBCA-7C6B-ED8BB18FF395}"/>
              </a:ext>
            </a:extLst>
          </p:cNvPr>
          <p:cNvSpPr txBox="1"/>
          <p:nvPr/>
        </p:nvSpPr>
        <p:spPr>
          <a:xfrm>
            <a:off x="3174181" y="2571750"/>
            <a:ext cx="2795287" cy="18004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 CASA: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-MODEM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-ROTEADOR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-AP (Wi-Fi)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-SWITCH</a:t>
            </a:r>
          </a:p>
        </p:txBody>
      </p:sp>
    </p:spTree>
    <p:extLst>
      <p:ext uri="{BB962C8B-B14F-4D97-AF65-F5344CB8AC3E}">
        <p14:creationId xmlns:p14="http://schemas.microsoft.com/office/powerpoint/2010/main" val="29483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ROTEADORES Wi-Fi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74;p46">
            <a:extLst>
              <a:ext uri="{FF2B5EF4-FFF2-40B4-BE49-F238E27FC236}">
                <a16:creationId xmlns:a16="http://schemas.microsoft.com/office/drawing/2014/main" id="{87CD1188-D65C-02D4-6BB1-9012F725D08E}"/>
              </a:ext>
            </a:extLst>
          </p:cNvPr>
          <p:cNvSpPr txBox="1"/>
          <p:nvPr/>
        </p:nvSpPr>
        <p:spPr>
          <a:xfrm>
            <a:off x="443337" y="1072201"/>
            <a:ext cx="1745229" cy="83096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Encontrar IP do roteador</a:t>
            </a:r>
            <a:endParaRPr sz="2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EDB2DD-1BE2-D418-ED01-477A5E8A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58" y="972298"/>
            <a:ext cx="2908662" cy="37249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2E5590-5926-5F4D-A176-68850F69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826" y="1006878"/>
            <a:ext cx="32385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title"/>
          </p:nvPr>
        </p:nvSpPr>
        <p:spPr>
          <a:xfrm>
            <a:off x="1769300" y="502900"/>
            <a:ext cx="56052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ROTEADORES Wi-Fi</a:t>
            </a:r>
            <a:endParaRPr sz="2400" dirty="0"/>
          </a:p>
        </p:txBody>
      </p:sp>
      <p:sp>
        <p:nvSpPr>
          <p:cNvPr id="1761" name="Google Shape;1761;p45"/>
          <p:cNvSpPr/>
          <p:nvPr/>
        </p:nvSpPr>
        <p:spPr>
          <a:xfrm rot="5400000">
            <a:off x="4555323" y="596942"/>
            <a:ext cx="33345" cy="717366"/>
          </a:xfrm>
          <a:custGeom>
            <a:avLst/>
            <a:gdLst/>
            <a:ahLst/>
            <a:cxnLst/>
            <a:rect l="l" t="t" r="r" b="b"/>
            <a:pathLst>
              <a:path w="906" h="19491" extrusionOk="0">
                <a:moveTo>
                  <a:pt x="358" y="0"/>
                </a:moveTo>
                <a:lnTo>
                  <a:pt x="1" y="24"/>
                </a:lnTo>
                <a:cubicBezTo>
                  <a:pt x="465" y="6477"/>
                  <a:pt x="548" y="13014"/>
                  <a:pt x="251" y="19479"/>
                </a:cubicBezTo>
                <a:lnTo>
                  <a:pt x="608" y="19491"/>
                </a:lnTo>
                <a:cubicBezTo>
                  <a:pt x="905" y="13026"/>
                  <a:pt x="822" y="6466"/>
                  <a:pt x="3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4062163" y="4423077"/>
            <a:ext cx="1019663" cy="316260"/>
          </a:xfrm>
          <a:custGeom>
            <a:avLst/>
            <a:gdLst/>
            <a:ahLst/>
            <a:cxnLst/>
            <a:rect l="l" t="t" r="r" b="b"/>
            <a:pathLst>
              <a:path w="28540" h="8852" extrusionOk="0">
                <a:moveTo>
                  <a:pt x="13967" y="1"/>
                </a:moveTo>
                <a:cubicBezTo>
                  <a:pt x="12454" y="2334"/>
                  <a:pt x="10871" y="4358"/>
                  <a:pt x="9347" y="6692"/>
                </a:cubicBezTo>
                <a:cubicBezTo>
                  <a:pt x="7835" y="4632"/>
                  <a:pt x="6108" y="2632"/>
                  <a:pt x="4453" y="679"/>
                </a:cubicBezTo>
                <a:cubicBezTo>
                  <a:pt x="2787" y="3108"/>
                  <a:pt x="1370" y="5656"/>
                  <a:pt x="0" y="8275"/>
                </a:cubicBezTo>
                <a:cubicBezTo>
                  <a:pt x="5356" y="8658"/>
                  <a:pt x="10722" y="8851"/>
                  <a:pt x="16088" y="8851"/>
                </a:cubicBezTo>
                <a:cubicBezTo>
                  <a:pt x="20241" y="8851"/>
                  <a:pt x="24394" y="8735"/>
                  <a:pt x="28540" y="8502"/>
                </a:cubicBezTo>
                <a:cubicBezTo>
                  <a:pt x="27206" y="5739"/>
                  <a:pt x="25611" y="3013"/>
                  <a:pt x="23551" y="739"/>
                </a:cubicBezTo>
                <a:cubicBezTo>
                  <a:pt x="21920" y="2751"/>
                  <a:pt x="20241" y="4906"/>
                  <a:pt x="18586" y="6894"/>
                </a:cubicBezTo>
                <a:cubicBezTo>
                  <a:pt x="17050" y="4596"/>
                  <a:pt x="15502" y="2298"/>
                  <a:pt x="1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7C7EA8-96AF-6263-5420-C1D84681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82" y="1088513"/>
            <a:ext cx="6659555" cy="37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9152"/>
      </p:ext>
    </p:extLst>
  </p:cSld>
  <p:clrMapOvr>
    <a:masterClrMapping/>
  </p:clrMapOvr>
</p:sld>
</file>

<file path=ppt/theme/theme1.xml><?xml version="1.0" encoding="utf-8"?>
<a:theme xmlns:a="http://schemas.openxmlformats.org/drawingml/2006/main" name="Competency Based Learning Center by Slidesgo">
  <a:themeElements>
    <a:clrScheme name="Simple Light">
      <a:dk1>
        <a:srgbClr val="1D236B"/>
      </a:dk1>
      <a:lt1>
        <a:srgbClr val="FFF7E7"/>
      </a:lt1>
      <a:dk2>
        <a:srgbClr val="EE4A6A"/>
      </a:dk2>
      <a:lt2>
        <a:srgbClr val="F4A418"/>
      </a:lt2>
      <a:accent1>
        <a:srgbClr val="008381"/>
      </a:accent1>
      <a:accent2>
        <a:srgbClr val="A8D0C7"/>
      </a:accent2>
      <a:accent3>
        <a:srgbClr val="000000"/>
      </a:accent3>
      <a:accent4>
        <a:srgbClr val="FF5C2E"/>
      </a:accent4>
      <a:accent5>
        <a:srgbClr val="245CA6"/>
      </a:accent5>
      <a:accent6>
        <a:srgbClr val="FFFFFF"/>
      </a:accent6>
      <a:hlink>
        <a:srgbClr val="1D23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17174</TotalTime>
  <Words>846</Words>
  <Application>Microsoft Office PowerPoint</Application>
  <PresentationFormat>Apresentação na tela (16:9)</PresentationFormat>
  <Paragraphs>251</Paragraphs>
  <Slides>38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Lato</vt:lpstr>
      <vt:lpstr>Cambria Math</vt:lpstr>
      <vt:lpstr>Arial</vt:lpstr>
      <vt:lpstr>Yeseva One</vt:lpstr>
      <vt:lpstr>Poppins</vt:lpstr>
      <vt:lpstr>Montserrat</vt:lpstr>
      <vt:lpstr>Competency Based Learning Center by Slidesgo</vt:lpstr>
      <vt:lpstr>Introdução a Redes de computadores</vt:lpstr>
      <vt:lpstr>QUADRO E PACOTE</vt:lpstr>
      <vt:lpstr>QUADRO E PACOTE</vt:lpstr>
      <vt:lpstr>PILHA TCP/IP</vt:lpstr>
      <vt:lpstr>MODELO OSI (Open Systems Interconnection)</vt:lpstr>
      <vt:lpstr>ROTEADOR</vt:lpstr>
      <vt:lpstr>GATEWAY</vt:lpstr>
      <vt:lpstr>ROTEADORES Wi-Fi</vt:lpstr>
      <vt:lpstr>ROTEADORES Wi-Fi</vt:lpstr>
      <vt:lpstr>COMPONENTES DO ENDEREÇO IP</vt:lpstr>
      <vt:lpstr>REVISANDO: 8 BITS</vt:lpstr>
      <vt:lpstr>REVISANDO: 8 BITS</vt:lpstr>
      <vt:lpstr>DETERMINANDO REDE E HOST</vt:lpstr>
      <vt:lpstr>DETERMINANDO REDE E HOST</vt:lpstr>
      <vt:lpstr>DETERMINANDO REDE E HOST</vt:lpstr>
      <vt:lpstr>DETERMINANDO REDE E HOST</vt:lpstr>
      <vt:lpstr>EXERCÍCIO</vt:lpstr>
      <vt:lpstr>EXERCÍCIO</vt:lpstr>
      <vt:lpstr>IP’S PRIVADOS E RESTRITOS</vt:lpstr>
      <vt:lpstr>MÁSCARA DE REDE PADRÃO</vt:lpstr>
      <vt:lpstr>MÁSCARA DE REDE ABREVIADA (CIDR) CLASSLESS DOMAIN ROUTING (NÃO POSSUI CLASSE)</vt:lpstr>
      <vt:lpstr>CIDR (NÚMERO DE BITS 1 À ESQUERDA) </vt:lpstr>
      <vt:lpstr>EXERCÍCIO</vt:lpstr>
      <vt:lpstr>EXERCÍCIO</vt:lpstr>
      <vt:lpstr>EXERCÍCIO</vt:lpstr>
      <vt:lpstr>DETERMINANDO A QUANTIDADE DE HOSTS </vt:lpstr>
      <vt:lpstr>SUB-REDES</vt:lpstr>
      <vt:lpstr>Apresentação do PowerPoint</vt:lpstr>
      <vt:lpstr>Apresentação do PowerPoint</vt:lpstr>
      <vt:lpstr>Apresentação do PowerPoint</vt:lpstr>
      <vt:lpstr>Apresentação do PowerPoint</vt:lpstr>
      <vt:lpstr>O roteador na prática</vt:lpstr>
      <vt:lpstr>O roteador na 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Contagem</dc:title>
  <dc:creator>Guilherme Schnirmann</dc:creator>
  <cp:lastModifiedBy>Guilherme Schnirmann</cp:lastModifiedBy>
  <cp:revision>32</cp:revision>
  <dcterms:modified xsi:type="dcterms:W3CDTF">2023-08-29T19:14:50Z</dcterms:modified>
</cp:coreProperties>
</file>